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2" r:id="rId4"/>
    <p:sldId id="264" r:id="rId5"/>
    <p:sldId id="276" r:id="rId6"/>
    <p:sldId id="278" r:id="rId7"/>
    <p:sldId id="277" r:id="rId8"/>
    <p:sldId id="279" r:id="rId9"/>
    <p:sldId id="263" r:id="rId10"/>
    <p:sldId id="265" r:id="rId11"/>
    <p:sldId id="266" r:id="rId12"/>
    <p:sldId id="267" r:id="rId13"/>
    <p:sldId id="268" r:id="rId14"/>
    <p:sldId id="269" r:id="rId15"/>
    <p:sldId id="270" r:id="rId16"/>
    <p:sldId id="271" r:id="rId17"/>
    <p:sldId id="258" r:id="rId18"/>
    <p:sldId id="259" r:id="rId19"/>
    <p:sldId id="260" r:id="rId20"/>
    <p:sldId id="261" r:id="rId21"/>
    <p:sldId id="273" r:id="rId22"/>
    <p:sldId id="274" r:id="rId23"/>
    <p:sldId id="272" r:id="rId24"/>
    <p:sldId id="275" r:id="rId25"/>
    <p:sldId id="280" r:id="rId26"/>
    <p:sldId id="282" r:id="rId27"/>
    <p:sldId id="283" r:id="rId28"/>
    <p:sldId id="287" r:id="rId29"/>
    <p:sldId id="284" r:id="rId30"/>
    <p:sldId id="285" r:id="rId31"/>
    <p:sldId id="286" r:id="rId32"/>
    <p:sldId id="281"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00" autoAdjust="0"/>
  </p:normalViewPr>
  <p:slideViewPr>
    <p:cSldViewPr snapToGrid="0">
      <p:cViewPr varScale="1">
        <p:scale>
          <a:sx n="83" d="100"/>
          <a:sy n="83" d="100"/>
        </p:scale>
        <p:origin x="1638" y="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21.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1.xml.rels><?xml version="1.0" encoding="UTF-8" standalone="yes"?>
<Relationships xmlns="http://schemas.openxmlformats.org/package/2006/relationships"><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E5FBF-4147-4626-A5A2-88FF644A3BBD}"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BB2C9B3-EE61-4212-9499-4F66157D559B}">
      <dgm:prSet phldrT="[Texto]"/>
      <dgm:spPr/>
      <dgm:t>
        <a:bodyPr/>
        <a:lstStyle/>
        <a:p>
          <a:r>
            <a:rPr lang="es-ES" dirty="0"/>
            <a:t>¿Por qué son importantes las contraseñas?</a:t>
          </a:r>
        </a:p>
      </dgm:t>
    </dgm:pt>
    <dgm:pt modelId="{36E8CC77-D808-4D2C-9E30-923907E000B9}" type="parTrans" cxnId="{983B669B-CF64-44D8-B887-241C5F216A95}">
      <dgm:prSet/>
      <dgm:spPr/>
      <dgm:t>
        <a:bodyPr/>
        <a:lstStyle/>
        <a:p>
          <a:endParaRPr lang="es-ES"/>
        </a:p>
      </dgm:t>
    </dgm:pt>
    <dgm:pt modelId="{3CA8395A-0C54-4C84-903A-243BC2B73615}" type="sibTrans" cxnId="{983B669B-CF64-44D8-B887-241C5F216A95}">
      <dgm:prSet/>
      <dgm:spPr/>
      <dgm:t>
        <a:bodyPr/>
        <a:lstStyle/>
        <a:p>
          <a:endParaRPr lang="es-ES"/>
        </a:p>
      </dgm:t>
    </dgm:pt>
    <dgm:pt modelId="{516F49F3-1BB3-4642-B1E7-A5C78C712D96}">
      <dgm:prSet phldrT="[Texto]"/>
      <dgm:spPr/>
      <dgm:t>
        <a:bodyPr/>
        <a:lstStyle/>
        <a:p>
          <a:r>
            <a:rPr lang="es-ES" dirty="0"/>
            <a:t>Defensa inicial: Las contraseñas actúan como la primera línea de defensa contra ataques cibernéticos.</a:t>
          </a:r>
        </a:p>
      </dgm:t>
    </dgm:pt>
    <dgm:pt modelId="{8D9CB646-4D29-42A6-A980-E01BE60E7A06}" type="parTrans" cxnId="{4E12B68C-E7CF-4083-AAB5-D6236DA21D51}">
      <dgm:prSet/>
      <dgm:spPr/>
      <dgm:t>
        <a:bodyPr/>
        <a:lstStyle/>
        <a:p>
          <a:endParaRPr lang="es-ES"/>
        </a:p>
      </dgm:t>
    </dgm:pt>
    <dgm:pt modelId="{488CF5BA-2BCC-4D37-A12E-C82FC6BF84B5}" type="sibTrans" cxnId="{4E12B68C-E7CF-4083-AAB5-D6236DA21D51}">
      <dgm:prSet/>
      <dgm:spPr/>
      <dgm:t>
        <a:bodyPr/>
        <a:lstStyle/>
        <a:p>
          <a:endParaRPr lang="es-ES"/>
        </a:p>
      </dgm:t>
    </dgm:pt>
    <dgm:pt modelId="{94554D67-11D4-45AF-806F-FDE6FE9B89EB}">
      <dgm:prSet/>
      <dgm:spPr/>
      <dgm:t>
        <a:bodyPr/>
        <a:lstStyle/>
        <a:p>
          <a:r>
            <a:rPr lang="es-ES" dirty="0"/>
            <a:t>Protección de datos: Ayudan a salvaguardar la integridad de nuestra información confidencial.</a:t>
          </a:r>
        </a:p>
      </dgm:t>
    </dgm:pt>
    <dgm:pt modelId="{14D1A7AA-3A72-4922-8185-0947EF8A7E12}" type="parTrans" cxnId="{E6FBEB17-4878-4B02-B34F-FA8049FD96FD}">
      <dgm:prSet/>
      <dgm:spPr/>
      <dgm:t>
        <a:bodyPr/>
        <a:lstStyle/>
        <a:p>
          <a:endParaRPr lang="es-ES"/>
        </a:p>
      </dgm:t>
    </dgm:pt>
    <dgm:pt modelId="{C0712721-7897-47CC-B36F-80892CDC7C3D}" type="sibTrans" cxnId="{E6FBEB17-4878-4B02-B34F-FA8049FD96FD}">
      <dgm:prSet/>
      <dgm:spPr/>
      <dgm:t>
        <a:bodyPr/>
        <a:lstStyle/>
        <a:p>
          <a:endParaRPr lang="es-ES"/>
        </a:p>
      </dgm:t>
    </dgm:pt>
    <dgm:pt modelId="{1F17451C-C705-41D0-BC4B-F718B094C245}">
      <dgm:prSet phldrT="[Texto]"/>
      <dgm:spPr/>
      <dgm:t>
        <a:bodyPr/>
        <a:lstStyle/>
        <a:p>
          <a:endParaRPr lang="es-ES" dirty="0"/>
        </a:p>
      </dgm:t>
    </dgm:pt>
    <dgm:pt modelId="{0DC4925D-5D25-4C29-8299-71258896A64D}" type="parTrans" cxnId="{B6AAE968-8675-431A-B3EB-A169A8AC4423}">
      <dgm:prSet/>
      <dgm:spPr/>
      <dgm:t>
        <a:bodyPr/>
        <a:lstStyle/>
        <a:p>
          <a:endParaRPr lang="es-ES"/>
        </a:p>
      </dgm:t>
    </dgm:pt>
    <dgm:pt modelId="{B526E0B8-AC13-4D2D-B572-4186D7C89574}" type="sibTrans" cxnId="{B6AAE968-8675-431A-B3EB-A169A8AC4423}">
      <dgm:prSet/>
      <dgm:spPr/>
      <dgm:t>
        <a:bodyPr/>
        <a:lstStyle/>
        <a:p>
          <a:endParaRPr lang="es-ES"/>
        </a:p>
      </dgm:t>
    </dgm:pt>
    <dgm:pt modelId="{094E92E9-B562-4973-B27A-A4DF352C3E0F}" type="pres">
      <dgm:prSet presAssocID="{306E5FBF-4147-4626-A5A2-88FF644A3BBD}" presName="linear" presStyleCnt="0">
        <dgm:presLayoutVars>
          <dgm:dir/>
          <dgm:resizeHandles val="exact"/>
        </dgm:presLayoutVars>
      </dgm:prSet>
      <dgm:spPr/>
    </dgm:pt>
    <dgm:pt modelId="{866E770E-C0BA-43E6-8C1A-99BD030DB3F9}" type="pres">
      <dgm:prSet presAssocID="{ABB2C9B3-EE61-4212-9499-4F66157D559B}" presName="comp" presStyleCnt="0"/>
      <dgm:spPr/>
    </dgm:pt>
    <dgm:pt modelId="{4CF7987E-F3A0-4528-B2F0-841D07834CFC}" type="pres">
      <dgm:prSet presAssocID="{ABB2C9B3-EE61-4212-9499-4F66157D559B}" presName="box" presStyleLbl="node1" presStyleIdx="0" presStyleCnt="1" custLinFactNeighborX="-895"/>
      <dgm:spPr/>
    </dgm:pt>
    <dgm:pt modelId="{DE56651C-3156-41B1-BBEE-94D07D9B1A93}" type="pres">
      <dgm:prSet presAssocID="{ABB2C9B3-EE61-4212-9499-4F66157D559B}" presName="img" presStyleLbl="fgImgPlace1" presStyleIdx="0" presStyleCnt="1"/>
      <dgm:spPr>
        <a:blipFill rotWithShape="1">
          <a:blip xmlns:r="http://schemas.openxmlformats.org/officeDocument/2006/relationships" r:embed="rId1"/>
          <a:srcRect/>
          <a:stretch>
            <a:fillRect l="-5000" r="-5000"/>
          </a:stretch>
        </a:blipFill>
      </dgm:spPr>
    </dgm:pt>
    <dgm:pt modelId="{0C0818A2-FD7D-46C3-82D4-CD2D8E6A4974}" type="pres">
      <dgm:prSet presAssocID="{ABB2C9B3-EE61-4212-9499-4F66157D559B}" presName="text" presStyleLbl="node1" presStyleIdx="0" presStyleCnt="1">
        <dgm:presLayoutVars>
          <dgm:bulletEnabled val="1"/>
        </dgm:presLayoutVars>
      </dgm:prSet>
      <dgm:spPr/>
    </dgm:pt>
  </dgm:ptLst>
  <dgm:cxnLst>
    <dgm:cxn modelId="{03BCCD00-CEAF-4325-A24C-9F465C9AD882}" type="presOf" srcId="{ABB2C9B3-EE61-4212-9499-4F66157D559B}" destId="{4CF7987E-F3A0-4528-B2F0-841D07834CFC}" srcOrd="0" destOrd="0" presId="urn:microsoft.com/office/officeart/2005/8/layout/vList4"/>
    <dgm:cxn modelId="{3D143012-09BB-49E9-B056-22B1F38A20FC}" type="presOf" srcId="{94554D67-11D4-45AF-806F-FDE6FE9B89EB}" destId="{4CF7987E-F3A0-4528-B2F0-841D07834CFC}" srcOrd="0" destOrd="3" presId="urn:microsoft.com/office/officeart/2005/8/layout/vList4"/>
    <dgm:cxn modelId="{F3E87A14-C2F3-4FFB-ABAD-79FD646FD7F5}" type="presOf" srcId="{1F17451C-C705-41D0-BC4B-F718B094C245}" destId="{0C0818A2-FD7D-46C3-82D4-CD2D8E6A4974}" srcOrd="1" destOrd="2" presId="urn:microsoft.com/office/officeart/2005/8/layout/vList4"/>
    <dgm:cxn modelId="{34FDF214-439E-4182-ABA2-A8C7A3F869C7}" type="presOf" srcId="{516F49F3-1BB3-4642-B1E7-A5C78C712D96}" destId="{0C0818A2-FD7D-46C3-82D4-CD2D8E6A4974}" srcOrd="1" destOrd="1" presId="urn:microsoft.com/office/officeart/2005/8/layout/vList4"/>
    <dgm:cxn modelId="{E6FBEB17-4878-4B02-B34F-FA8049FD96FD}" srcId="{ABB2C9B3-EE61-4212-9499-4F66157D559B}" destId="{94554D67-11D4-45AF-806F-FDE6FE9B89EB}" srcOrd="2" destOrd="0" parTransId="{14D1A7AA-3A72-4922-8185-0947EF8A7E12}" sibTransId="{C0712721-7897-47CC-B36F-80892CDC7C3D}"/>
    <dgm:cxn modelId="{B6AAE968-8675-431A-B3EB-A169A8AC4423}" srcId="{ABB2C9B3-EE61-4212-9499-4F66157D559B}" destId="{1F17451C-C705-41D0-BC4B-F718B094C245}" srcOrd="1" destOrd="0" parTransId="{0DC4925D-5D25-4C29-8299-71258896A64D}" sibTransId="{B526E0B8-AC13-4D2D-B572-4186D7C89574}"/>
    <dgm:cxn modelId="{363D707A-34CA-4DC7-B4A4-6E3DDD8899BD}" type="presOf" srcId="{94554D67-11D4-45AF-806F-FDE6FE9B89EB}" destId="{0C0818A2-FD7D-46C3-82D4-CD2D8E6A4974}" srcOrd="1" destOrd="3" presId="urn:microsoft.com/office/officeart/2005/8/layout/vList4"/>
    <dgm:cxn modelId="{843FF389-5F05-4131-A598-DEA43E6CC104}" type="presOf" srcId="{1F17451C-C705-41D0-BC4B-F718B094C245}" destId="{4CF7987E-F3A0-4528-B2F0-841D07834CFC}" srcOrd="0" destOrd="2" presId="urn:microsoft.com/office/officeart/2005/8/layout/vList4"/>
    <dgm:cxn modelId="{4E12B68C-E7CF-4083-AAB5-D6236DA21D51}" srcId="{ABB2C9B3-EE61-4212-9499-4F66157D559B}" destId="{516F49F3-1BB3-4642-B1E7-A5C78C712D96}" srcOrd="0" destOrd="0" parTransId="{8D9CB646-4D29-42A6-A980-E01BE60E7A06}" sibTransId="{488CF5BA-2BCC-4D37-A12E-C82FC6BF84B5}"/>
    <dgm:cxn modelId="{983B669B-CF64-44D8-B887-241C5F216A95}" srcId="{306E5FBF-4147-4626-A5A2-88FF644A3BBD}" destId="{ABB2C9B3-EE61-4212-9499-4F66157D559B}" srcOrd="0" destOrd="0" parTransId="{36E8CC77-D808-4D2C-9E30-923907E000B9}" sibTransId="{3CA8395A-0C54-4C84-903A-243BC2B73615}"/>
    <dgm:cxn modelId="{328702A6-5C47-4049-8170-C9C8E44BD71F}" type="presOf" srcId="{ABB2C9B3-EE61-4212-9499-4F66157D559B}" destId="{0C0818A2-FD7D-46C3-82D4-CD2D8E6A4974}" srcOrd="1" destOrd="0" presId="urn:microsoft.com/office/officeart/2005/8/layout/vList4"/>
    <dgm:cxn modelId="{3DCCA8C6-3E26-4AC9-AF9F-6BC8642D8191}" type="presOf" srcId="{306E5FBF-4147-4626-A5A2-88FF644A3BBD}" destId="{094E92E9-B562-4973-B27A-A4DF352C3E0F}" srcOrd="0" destOrd="0" presId="urn:microsoft.com/office/officeart/2005/8/layout/vList4"/>
    <dgm:cxn modelId="{F45D35EB-C105-42F2-89B0-44DC65714262}" type="presOf" srcId="{516F49F3-1BB3-4642-B1E7-A5C78C712D96}" destId="{4CF7987E-F3A0-4528-B2F0-841D07834CFC}" srcOrd="0" destOrd="1" presId="urn:microsoft.com/office/officeart/2005/8/layout/vList4"/>
    <dgm:cxn modelId="{84FF3EE7-FDDC-4285-9699-2AC2DEEC4F83}" type="presParOf" srcId="{094E92E9-B562-4973-B27A-A4DF352C3E0F}" destId="{866E770E-C0BA-43E6-8C1A-99BD030DB3F9}" srcOrd="0" destOrd="0" presId="urn:microsoft.com/office/officeart/2005/8/layout/vList4"/>
    <dgm:cxn modelId="{2C896834-EAB7-45E2-B00F-40E47AB28C64}" type="presParOf" srcId="{866E770E-C0BA-43E6-8C1A-99BD030DB3F9}" destId="{4CF7987E-F3A0-4528-B2F0-841D07834CFC}" srcOrd="0" destOrd="0" presId="urn:microsoft.com/office/officeart/2005/8/layout/vList4"/>
    <dgm:cxn modelId="{A22ABAF9-A86B-4508-BA84-9678F080F17F}" type="presParOf" srcId="{866E770E-C0BA-43E6-8C1A-99BD030DB3F9}" destId="{DE56651C-3156-41B1-BBEE-94D07D9B1A93}" srcOrd="1" destOrd="0" presId="urn:microsoft.com/office/officeart/2005/8/layout/vList4"/>
    <dgm:cxn modelId="{1132763A-AD63-4206-8C10-FE7F56543F68}" type="presParOf" srcId="{866E770E-C0BA-43E6-8C1A-99BD030DB3F9}" destId="{0C0818A2-FD7D-46C3-82D4-CD2D8E6A4974}"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C973F1-AB5C-4228-9A3D-1F417822E6F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s-ES"/>
        </a:p>
      </dgm:t>
    </dgm:pt>
    <dgm:pt modelId="{08F26669-CCEC-4861-9E20-2A8E45A13DC8}">
      <dgm:prSet phldrT="[Texto]"/>
      <dgm:spPr/>
      <dgm:t>
        <a:bodyPr/>
        <a:lstStyle/>
        <a:p>
          <a:r>
            <a:rPr lang="es-ES" dirty="0"/>
            <a:t>Posibles razones</a:t>
          </a:r>
        </a:p>
      </dgm:t>
    </dgm:pt>
    <dgm:pt modelId="{1CDF60C8-C2AE-418B-BF41-4CC2E0328952}" type="parTrans" cxnId="{8BF9D40A-E213-42C5-A370-010D1BB69476}">
      <dgm:prSet/>
      <dgm:spPr/>
      <dgm:t>
        <a:bodyPr/>
        <a:lstStyle/>
        <a:p>
          <a:endParaRPr lang="es-ES"/>
        </a:p>
      </dgm:t>
    </dgm:pt>
    <dgm:pt modelId="{44D21C83-53F0-4828-8B3C-668159A355A5}" type="sibTrans" cxnId="{8BF9D40A-E213-42C5-A370-010D1BB69476}">
      <dgm:prSet/>
      <dgm:spPr/>
      <dgm:t>
        <a:bodyPr/>
        <a:lstStyle/>
        <a:p>
          <a:endParaRPr lang="es-ES"/>
        </a:p>
      </dgm:t>
    </dgm:pt>
    <dgm:pt modelId="{E3E72EF4-5292-46EC-8526-ADCF007D09F3}">
      <dgm:prSet phldrT="[Texto]"/>
      <dgm:spPr/>
      <dgm:t>
        <a:bodyPr/>
        <a:lstStyle/>
        <a:p>
          <a:pPr>
            <a:buFont typeface="+mj-lt"/>
            <a:buAutoNum type="arabicPeriod"/>
          </a:pPr>
          <a:r>
            <a:rPr lang="es-ES" b="0" i="0" dirty="0"/>
            <a:t>Fecha de nacimiento</a:t>
          </a:r>
          <a:endParaRPr lang="es-ES" dirty="0"/>
        </a:p>
      </dgm:t>
    </dgm:pt>
    <dgm:pt modelId="{CABC0F4B-5727-4F54-B98F-7259066B9392}" type="parTrans" cxnId="{40CF1D5F-BBD0-45FA-90B6-4403FD892082}">
      <dgm:prSet/>
      <dgm:spPr/>
      <dgm:t>
        <a:bodyPr/>
        <a:lstStyle/>
        <a:p>
          <a:endParaRPr lang="es-ES"/>
        </a:p>
      </dgm:t>
    </dgm:pt>
    <dgm:pt modelId="{67C92843-F3EA-4CEF-BAF7-9418008266F9}" type="sibTrans" cxnId="{40CF1D5F-BBD0-45FA-90B6-4403FD892082}">
      <dgm:prSet/>
      <dgm:spPr/>
      <dgm:t>
        <a:bodyPr/>
        <a:lstStyle/>
        <a:p>
          <a:endParaRPr lang="es-ES"/>
        </a:p>
      </dgm:t>
    </dgm:pt>
    <dgm:pt modelId="{6AF5C3A2-2D39-4CE0-A0B2-7C7D6C0DC4CA}">
      <dgm:prSet/>
      <dgm:spPr/>
      <dgm:t>
        <a:bodyPr/>
        <a:lstStyle/>
        <a:p>
          <a:pPr>
            <a:buFont typeface="+mj-lt"/>
            <a:buAutoNum type="arabicPeriod"/>
          </a:pPr>
          <a:r>
            <a:rPr lang="es-ES" b="0" i="0" dirty="0"/>
            <a:t>Fecha en que se creó la contraseña</a:t>
          </a:r>
        </a:p>
      </dgm:t>
    </dgm:pt>
    <dgm:pt modelId="{5143537B-E079-4F82-BB96-46ED8F79A9D2}" type="parTrans" cxnId="{97A950A7-62BA-4193-917A-2B845AA1850C}">
      <dgm:prSet/>
      <dgm:spPr/>
      <dgm:t>
        <a:bodyPr/>
        <a:lstStyle/>
        <a:p>
          <a:endParaRPr lang="es-ES"/>
        </a:p>
      </dgm:t>
    </dgm:pt>
    <dgm:pt modelId="{E23BBFA1-A303-4BD6-8414-87FF6B0283E1}" type="sibTrans" cxnId="{97A950A7-62BA-4193-917A-2B845AA1850C}">
      <dgm:prSet/>
      <dgm:spPr/>
      <dgm:t>
        <a:bodyPr/>
        <a:lstStyle/>
        <a:p>
          <a:endParaRPr lang="es-ES"/>
        </a:p>
      </dgm:t>
    </dgm:pt>
    <dgm:pt modelId="{C804EF0E-0FB9-44EA-A8AC-321FB69F8C43}">
      <dgm:prSet/>
      <dgm:spPr/>
      <dgm:t>
        <a:bodyPr/>
        <a:lstStyle/>
        <a:p>
          <a:pPr>
            <a:buFont typeface="+mj-lt"/>
            <a:buAutoNum type="arabicPeriod"/>
          </a:pPr>
          <a:r>
            <a:rPr lang="es-ES" b="0" i="0" dirty="0"/>
            <a:t>Año de un acontecimiento especial</a:t>
          </a:r>
        </a:p>
      </dgm:t>
    </dgm:pt>
    <dgm:pt modelId="{538BC7B8-E5F6-4027-8418-2836668F48AD}" type="parTrans" cxnId="{F5C4D4A8-BBC0-4DCF-BF41-E0A4842B407C}">
      <dgm:prSet/>
      <dgm:spPr/>
      <dgm:t>
        <a:bodyPr/>
        <a:lstStyle/>
        <a:p>
          <a:endParaRPr lang="es-ES"/>
        </a:p>
      </dgm:t>
    </dgm:pt>
    <dgm:pt modelId="{D11B17F7-F604-4C00-BFB3-ADF4A8D63FB9}" type="sibTrans" cxnId="{F5C4D4A8-BBC0-4DCF-BF41-E0A4842B407C}">
      <dgm:prSet/>
      <dgm:spPr/>
      <dgm:t>
        <a:bodyPr/>
        <a:lstStyle/>
        <a:p>
          <a:endParaRPr lang="es-ES"/>
        </a:p>
      </dgm:t>
    </dgm:pt>
    <dgm:pt modelId="{E4FC8526-B4FC-4BB7-A8AE-E164F354C794}" type="pres">
      <dgm:prSet presAssocID="{7EC973F1-AB5C-4228-9A3D-1F417822E6FA}" presName="theList" presStyleCnt="0">
        <dgm:presLayoutVars>
          <dgm:dir/>
          <dgm:animLvl val="lvl"/>
          <dgm:resizeHandles val="exact"/>
        </dgm:presLayoutVars>
      </dgm:prSet>
      <dgm:spPr/>
    </dgm:pt>
    <dgm:pt modelId="{D540D6C1-19D8-4ECC-BDFB-5D40282AAA0C}" type="pres">
      <dgm:prSet presAssocID="{08F26669-CCEC-4861-9E20-2A8E45A13DC8}" presName="compNode" presStyleCnt="0"/>
      <dgm:spPr/>
    </dgm:pt>
    <dgm:pt modelId="{FF8F2F83-6C71-43BD-8FFA-0218E68FD1A2}" type="pres">
      <dgm:prSet presAssocID="{08F26669-CCEC-4861-9E20-2A8E45A13DC8}" presName="aNode" presStyleLbl="bgShp" presStyleIdx="0" presStyleCnt="1" custLinFactX="215209" custLinFactNeighborX="300000" custLinFactNeighborY="3281"/>
      <dgm:spPr/>
    </dgm:pt>
    <dgm:pt modelId="{DA9E29BC-212B-451B-8CED-C94C025F6637}" type="pres">
      <dgm:prSet presAssocID="{08F26669-CCEC-4861-9E20-2A8E45A13DC8}" presName="textNode" presStyleLbl="bgShp" presStyleIdx="0" presStyleCnt="1"/>
      <dgm:spPr/>
    </dgm:pt>
    <dgm:pt modelId="{39A4CACC-FBB0-4AE3-9E82-B10AC75B775B}" type="pres">
      <dgm:prSet presAssocID="{08F26669-CCEC-4861-9E20-2A8E45A13DC8}" presName="compChildNode" presStyleCnt="0"/>
      <dgm:spPr/>
    </dgm:pt>
    <dgm:pt modelId="{EDFFAAC5-CC3A-4A30-B3F7-74C51310DBEB}" type="pres">
      <dgm:prSet presAssocID="{08F26669-CCEC-4861-9E20-2A8E45A13DC8}" presName="theInnerList" presStyleCnt="0"/>
      <dgm:spPr/>
    </dgm:pt>
    <dgm:pt modelId="{26B90422-0B8A-4842-BD2D-730DC0437990}" type="pres">
      <dgm:prSet presAssocID="{E3E72EF4-5292-46EC-8526-ADCF007D09F3}" presName="childNode" presStyleLbl="node1" presStyleIdx="0" presStyleCnt="3">
        <dgm:presLayoutVars>
          <dgm:bulletEnabled val="1"/>
        </dgm:presLayoutVars>
      </dgm:prSet>
      <dgm:spPr/>
    </dgm:pt>
    <dgm:pt modelId="{3734DFF4-2E0E-4F97-9836-A57BA531ECA8}" type="pres">
      <dgm:prSet presAssocID="{E3E72EF4-5292-46EC-8526-ADCF007D09F3}" presName="aSpace2" presStyleCnt="0"/>
      <dgm:spPr/>
    </dgm:pt>
    <dgm:pt modelId="{D9D58CDD-AB03-4F9B-8268-66DB592C1F21}" type="pres">
      <dgm:prSet presAssocID="{6AF5C3A2-2D39-4CE0-A0B2-7C7D6C0DC4CA}" presName="childNode" presStyleLbl="node1" presStyleIdx="1" presStyleCnt="3">
        <dgm:presLayoutVars>
          <dgm:bulletEnabled val="1"/>
        </dgm:presLayoutVars>
      </dgm:prSet>
      <dgm:spPr/>
    </dgm:pt>
    <dgm:pt modelId="{1792BB3D-7AA1-49C7-A6B0-4417BA9616F1}" type="pres">
      <dgm:prSet presAssocID="{6AF5C3A2-2D39-4CE0-A0B2-7C7D6C0DC4CA}" presName="aSpace2" presStyleCnt="0"/>
      <dgm:spPr/>
    </dgm:pt>
    <dgm:pt modelId="{9E78E75A-2E56-4EE0-B870-4F692116681F}" type="pres">
      <dgm:prSet presAssocID="{C804EF0E-0FB9-44EA-A8AC-321FB69F8C43}" presName="childNode" presStyleLbl="node1" presStyleIdx="2" presStyleCnt="3">
        <dgm:presLayoutVars>
          <dgm:bulletEnabled val="1"/>
        </dgm:presLayoutVars>
      </dgm:prSet>
      <dgm:spPr/>
    </dgm:pt>
  </dgm:ptLst>
  <dgm:cxnLst>
    <dgm:cxn modelId="{8BF9D40A-E213-42C5-A370-010D1BB69476}" srcId="{7EC973F1-AB5C-4228-9A3D-1F417822E6FA}" destId="{08F26669-CCEC-4861-9E20-2A8E45A13DC8}" srcOrd="0" destOrd="0" parTransId="{1CDF60C8-C2AE-418B-BF41-4CC2E0328952}" sibTransId="{44D21C83-53F0-4828-8B3C-668159A355A5}"/>
    <dgm:cxn modelId="{40CF1D5F-BBD0-45FA-90B6-4403FD892082}" srcId="{08F26669-CCEC-4861-9E20-2A8E45A13DC8}" destId="{E3E72EF4-5292-46EC-8526-ADCF007D09F3}" srcOrd="0" destOrd="0" parTransId="{CABC0F4B-5727-4F54-B98F-7259066B9392}" sibTransId="{67C92843-F3EA-4CEF-BAF7-9418008266F9}"/>
    <dgm:cxn modelId="{E8180B57-22DC-47C9-9477-3629B5EFBA58}" type="presOf" srcId="{C804EF0E-0FB9-44EA-A8AC-321FB69F8C43}" destId="{9E78E75A-2E56-4EE0-B870-4F692116681F}" srcOrd="0" destOrd="0" presId="urn:microsoft.com/office/officeart/2005/8/layout/lProcess2"/>
    <dgm:cxn modelId="{97A950A7-62BA-4193-917A-2B845AA1850C}" srcId="{08F26669-CCEC-4861-9E20-2A8E45A13DC8}" destId="{6AF5C3A2-2D39-4CE0-A0B2-7C7D6C0DC4CA}" srcOrd="1" destOrd="0" parTransId="{5143537B-E079-4F82-BB96-46ED8F79A9D2}" sibTransId="{E23BBFA1-A303-4BD6-8414-87FF6B0283E1}"/>
    <dgm:cxn modelId="{F5C4D4A8-BBC0-4DCF-BF41-E0A4842B407C}" srcId="{08F26669-CCEC-4861-9E20-2A8E45A13DC8}" destId="{C804EF0E-0FB9-44EA-A8AC-321FB69F8C43}" srcOrd="2" destOrd="0" parTransId="{538BC7B8-E5F6-4027-8418-2836668F48AD}" sibTransId="{D11B17F7-F604-4C00-BFB3-ADF4A8D63FB9}"/>
    <dgm:cxn modelId="{6C2916C7-255B-4F87-A40C-21AFDE59F4D3}" type="presOf" srcId="{7EC973F1-AB5C-4228-9A3D-1F417822E6FA}" destId="{E4FC8526-B4FC-4BB7-A8AE-E164F354C794}" srcOrd="0" destOrd="0" presId="urn:microsoft.com/office/officeart/2005/8/layout/lProcess2"/>
    <dgm:cxn modelId="{90BF77CE-DB2E-40D2-A671-98AFEDC967B9}" type="presOf" srcId="{E3E72EF4-5292-46EC-8526-ADCF007D09F3}" destId="{26B90422-0B8A-4842-BD2D-730DC0437990}" srcOrd="0" destOrd="0" presId="urn:microsoft.com/office/officeart/2005/8/layout/lProcess2"/>
    <dgm:cxn modelId="{D4B825D1-A060-432D-9523-040A71A2D624}" type="presOf" srcId="{08F26669-CCEC-4861-9E20-2A8E45A13DC8}" destId="{DA9E29BC-212B-451B-8CED-C94C025F6637}" srcOrd="1" destOrd="0" presId="urn:microsoft.com/office/officeart/2005/8/layout/lProcess2"/>
    <dgm:cxn modelId="{6DC4FFD9-1085-4413-AC12-D08D8652D2E6}" type="presOf" srcId="{6AF5C3A2-2D39-4CE0-A0B2-7C7D6C0DC4CA}" destId="{D9D58CDD-AB03-4F9B-8268-66DB592C1F21}" srcOrd="0" destOrd="0" presId="urn:microsoft.com/office/officeart/2005/8/layout/lProcess2"/>
    <dgm:cxn modelId="{5F7CD2DF-D679-47BF-A959-6B6C486EE78E}" type="presOf" srcId="{08F26669-CCEC-4861-9E20-2A8E45A13DC8}" destId="{FF8F2F83-6C71-43BD-8FFA-0218E68FD1A2}" srcOrd="0" destOrd="0" presId="urn:microsoft.com/office/officeart/2005/8/layout/lProcess2"/>
    <dgm:cxn modelId="{3335838C-A444-4A3C-AFCE-91AF8A90F1EE}" type="presParOf" srcId="{E4FC8526-B4FC-4BB7-A8AE-E164F354C794}" destId="{D540D6C1-19D8-4ECC-BDFB-5D40282AAA0C}" srcOrd="0" destOrd="0" presId="urn:microsoft.com/office/officeart/2005/8/layout/lProcess2"/>
    <dgm:cxn modelId="{E0FEA0BC-119E-466E-A051-F04E3D45E329}" type="presParOf" srcId="{D540D6C1-19D8-4ECC-BDFB-5D40282AAA0C}" destId="{FF8F2F83-6C71-43BD-8FFA-0218E68FD1A2}" srcOrd="0" destOrd="0" presId="urn:microsoft.com/office/officeart/2005/8/layout/lProcess2"/>
    <dgm:cxn modelId="{2A26226D-2277-4548-930F-CF273F53FDEA}" type="presParOf" srcId="{D540D6C1-19D8-4ECC-BDFB-5D40282AAA0C}" destId="{DA9E29BC-212B-451B-8CED-C94C025F6637}" srcOrd="1" destOrd="0" presId="urn:microsoft.com/office/officeart/2005/8/layout/lProcess2"/>
    <dgm:cxn modelId="{634F7034-101D-4D69-B176-1C12F8699BCC}" type="presParOf" srcId="{D540D6C1-19D8-4ECC-BDFB-5D40282AAA0C}" destId="{39A4CACC-FBB0-4AE3-9E82-B10AC75B775B}" srcOrd="2" destOrd="0" presId="urn:microsoft.com/office/officeart/2005/8/layout/lProcess2"/>
    <dgm:cxn modelId="{E044BB82-29BC-4CCC-86C0-241B627D6854}" type="presParOf" srcId="{39A4CACC-FBB0-4AE3-9E82-B10AC75B775B}" destId="{EDFFAAC5-CC3A-4A30-B3F7-74C51310DBEB}" srcOrd="0" destOrd="0" presId="urn:microsoft.com/office/officeart/2005/8/layout/lProcess2"/>
    <dgm:cxn modelId="{C5B53023-B352-4494-8E0F-FB2E8CDAC54E}" type="presParOf" srcId="{EDFFAAC5-CC3A-4A30-B3F7-74C51310DBEB}" destId="{26B90422-0B8A-4842-BD2D-730DC0437990}" srcOrd="0" destOrd="0" presId="urn:microsoft.com/office/officeart/2005/8/layout/lProcess2"/>
    <dgm:cxn modelId="{144E09FD-7BAF-4E9A-8D16-495DCC915EBF}" type="presParOf" srcId="{EDFFAAC5-CC3A-4A30-B3F7-74C51310DBEB}" destId="{3734DFF4-2E0E-4F97-9836-A57BA531ECA8}" srcOrd="1" destOrd="0" presId="urn:microsoft.com/office/officeart/2005/8/layout/lProcess2"/>
    <dgm:cxn modelId="{C9A572B7-0B0C-462B-8C2D-946EAB0D0709}" type="presParOf" srcId="{EDFFAAC5-CC3A-4A30-B3F7-74C51310DBEB}" destId="{D9D58CDD-AB03-4F9B-8268-66DB592C1F21}" srcOrd="2" destOrd="0" presId="urn:microsoft.com/office/officeart/2005/8/layout/lProcess2"/>
    <dgm:cxn modelId="{CA653B4A-2486-46F9-A88B-C2CF231C7B58}" type="presParOf" srcId="{EDFFAAC5-CC3A-4A30-B3F7-74C51310DBEB}" destId="{1792BB3D-7AA1-49C7-A6B0-4417BA9616F1}" srcOrd="3" destOrd="0" presId="urn:microsoft.com/office/officeart/2005/8/layout/lProcess2"/>
    <dgm:cxn modelId="{E5FDC8AD-A145-4031-B322-70BD2A2F0E1B}" type="presParOf" srcId="{EDFFAAC5-CC3A-4A30-B3F7-74C51310DBEB}" destId="{9E78E75A-2E56-4EE0-B870-4F692116681F}"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C973F1-AB5C-4228-9A3D-1F417822E6F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s-ES"/>
        </a:p>
      </dgm:t>
    </dgm:pt>
    <dgm:pt modelId="{08F26669-CCEC-4861-9E20-2A8E45A13DC8}">
      <dgm:prSet phldrT="[Texto]"/>
      <dgm:spPr/>
      <dgm:t>
        <a:bodyPr/>
        <a:lstStyle/>
        <a:p>
          <a:r>
            <a:rPr lang="es-ES" dirty="0"/>
            <a:t>Deportes más comunes</a:t>
          </a:r>
        </a:p>
      </dgm:t>
    </dgm:pt>
    <dgm:pt modelId="{1CDF60C8-C2AE-418B-BF41-4CC2E0328952}" type="parTrans" cxnId="{8BF9D40A-E213-42C5-A370-010D1BB69476}">
      <dgm:prSet/>
      <dgm:spPr/>
      <dgm:t>
        <a:bodyPr/>
        <a:lstStyle/>
        <a:p>
          <a:endParaRPr lang="es-ES"/>
        </a:p>
      </dgm:t>
    </dgm:pt>
    <dgm:pt modelId="{44D21C83-53F0-4828-8B3C-668159A355A5}" type="sibTrans" cxnId="{8BF9D40A-E213-42C5-A370-010D1BB69476}">
      <dgm:prSet/>
      <dgm:spPr/>
      <dgm:t>
        <a:bodyPr/>
        <a:lstStyle/>
        <a:p>
          <a:endParaRPr lang="es-ES"/>
        </a:p>
      </dgm:t>
    </dgm:pt>
    <dgm:pt modelId="{E3E72EF4-5292-46EC-8526-ADCF007D09F3}">
      <dgm:prSet phldrT="[Texto]"/>
      <dgm:spPr/>
      <dgm:t>
        <a:bodyPr/>
        <a:lstStyle/>
        <a:p>
          <a:pPr>
            <a:buFont typeface="+mj-lt"/>
            <a:buAutoNum type="arabicPeriod"/>
          </a:pPr>
          <a:r>
            <a:rPr lang="es-ES" b="0" i="0" dirty="0"/>
            <a:t>NBA (5 equipos)</a:t>
          </a:r>
          <a:endParaRPr lang="es-ES" dirty="0"/>
        </a:p>
      </dgm:t>
    </dgm:pt>
    <dgm:pt modelId="{CABC0F4B-5727-4F54-B98F-7259066B9392}" type="parTrans" cxnId="{40CF1D5F-BBD0-45FA-90B6-4403FD892082}">
      <dgm:prSet/>
      <dgm:spPr/>
      <dgm:t>
        <a:bodyPr/>
        <a:lstStyle/>
        <a:p>
          <a:endParaRPr lang="es-ES"/>
        </a:p>
      </dgm:t>
    </dgm:pt>
    <dgm:pt modelId="{67C92843-F3EA-4CEF-BAF7-9418008266F9}" type="sibTrans" cxnId="{40CF1D5F-BBD0-45FA-90B6-4403FD892082}">
      <dgm:prSet/>
      <dgm:spPr/>
      <dgm:t>
        <a:bodyPr/>
        <a:lstStyle/>
        <a:p>
          <a:endParaRPr lang="es-ES"/>
        </a:p>
      </dgm:t>
    </dgm:pt>
    <dgm:pt modelId="{6AF5C3A2-2D39-4CE0-A0B2-7C7D6C0DC4CA}">
      <dgm:prSet/>
      <dgm:spPr/>
      <dgm:t>
        <a:bodyPr/>
        <a:lstStyle/>
        <a:p>
          <a:pPr>
            <a:buFont typeface="+mj-lt"/>
            <a:buAutoNum type="arabicPeriod"/>
          </a:pPr>
          <a:r>
            <a:rPr lang="es-ES" b="0" i="0" dirty="0"/>
            <a:t>Fútbol (3 equipos)</a:t>
          </a:r>
        </a:p>
      </dgm:t>
    </dgm:pt>
    <dgm:pt modelId="{5143537B-E079-4F82-BB96-46ED8F79A9D2}" type="parTrans" cxnId="{97A950A7-62BA-4193-917A-2B845AA1850C}">
      <dgm:prSet/>
      <dgm:spPr/>
      <dgm:t>
        <a:bodyPr/>
        <a:lstStyle/>
        <a:p>
          <a:endParaRPr lang="es-ES"/>
        </a:p>
      </dgm:t>
    </dgm:pt>
    <dgm:pt modelId="{E23BBFA1-A303-4BD6-8414-87FF6B0283E1}" type="sibTrans" cxnId="{97A950A7-62BA-4193-917A-2B845AA1850C}">
      <dgm:prSet/>
      <dgm:spPr/>
      <dgm:t>
        <a:bodyPr/>
        <a:lstStyle/>
        <a:p>
          <a:endParaRPr lang="es-ES"/>
        </a:p>
      </dgm:t>
    </dgm:pt>
    <dgm:pt modelId="{C804EF0E-0FB9-44EA-A8AC-321FB69F8C43}">
      <dgm:prSet/>
      <dgm:spPr/>
      <dgm:t>
        <a:bodyPr/>
        <a:lstStyle/>
        <a:p>
          <a:pPr>
            <a:buFont typeface="+mj-lt"/>
            <a:buAutoNum type="arabicPeriod"/>
          </a:pPr>
          <a:r>
            <a:rPr lang="es-ES" b="0" i="0" dirty="0"/>
            <a:t>MLB (2 equipos)</a:t>
          </a:r>
        </a:p>
      </dgm:t>
    </dgm:pt>
    <dgm:pt modelId="{538BC7B8-E5F6-4027-8418-2836668F48AD}" type="parTrans" cxnId="{F5C4D4A8-BBC0-4DCF-BF41-E0A4842B407C}">
      <dgm:prSet/>
      <dgm:spPr/>
      <dgm:t>
        <a:bodyPr/>
        <a:lstStyle/>
        <a:p>
          <a:endParaRPr lang="es-ES"/>
        </a:p>
      </dgm:t>
    </dgm:pt>
    <dgm:pt modelId="{D11B17F7-F604-4C00-BFB3-ADF4A8D63FB9}" type="sibTrans" cxnId="{F5C4D4A8-BBC0-4DCF-BF41-E0A4842B407C}">
      <dgm:prSet/>
      <dgm:spPr/>
      <dgm:t>
        <a:bodyPr/>
        <a:lstStyle/>
        <a:p>
          <a:endParaRPr lang="es-ES"/>
        </a:p>
      </dgm:t>
    </dgm:pt>
    <dgm:pt modelId="{E4FC8526-B4FC-4BB7-A8AE-E164F354C794}" type="pres">
      <dgm:prSet presAssocID="{7EC973F1-AB5C-4228-9A3D-1F417822E6FA}" presName="theList" presStyleCnt="0">
        <dgm:presLayoutVars>
          <dgm:dir/>
          <dgm:animLvl val="lvl"/>
          <dgm:resizeHandles val="exact"/>
        </dgm:presLayoutVars>
      </dgm:prSet>
      <dgm:spPr/>
    </dgm:pt>
    <dgm:pt modelId="{D540D6C1-19D8-4ECC-BDFB-5D40282AAA0C}" type="pres">
      <dgm:prSet presAssocID="{08F26669-CCEC-4861-9E20-2A8E45A13DC8}" presName="compNode" presStyleCnt="0"/>
      <dgm:spPr/>
    </dgm:pt>
    <dgm:pt modelId="{FF8F2F83-6C71-43BD-8FFA-0218E68FD1A2}" type="pres">
      <dgm:prSet presAssocID="{08F26669-CCEC-4861-9E20-2A8E45A13DC8}" presName="aNode" presStyleLbl="bgShp" presStyleIdx="0" presStyleCnt="1" custLinFactNeighborX="6498" custLinFactNeighborY="-3257"/>
      <dgm:spPr/>
    </dgm:pt>
    <dgm:pt modelId="{DA9E29BC-212B-451B-8CED-C94C025F6637}" type="pres">
      <dgm:prSet presAssocID="{08F26669-CCEC-4861-9E20-2A8E45A13DC8}" presName="textNode" presStyleLbl="bgShp" presStyleIdx="0" presStyleCnt="1"/>
      <dgm:spPr/>
    </dgm:pt>
    <dgm:pt modelId="{39A4CACC-FBB0-4AE3-9E82-B10AC75B775B}" type="pres">
      <dgm:prSet presAssocID="{08F26669-CCEC-4861-9E20-2A8E45A13DC8}" presName="compChildNode" presStyleCnt="0"/>
      <dgm:spPr/>
    </dgm:pt>
    <dgm:pt modelId="{EDFFAAC5-CC3A-4A30-B3F7-74C51310DBEB}" type="pres">
      <dgm:prSet presAssocID="{08F26669-CCEC-4861-9E20-2A8E45A13DC8}" presName="theInnerList" presStyleCnt="0"/>
      <dgm:spPr/>
    </dgm:pt>
    <dgm:pt modelId="{26B90422-0B8A-4842-BD2D-730DC0437990}" type="pres">
      <dgm:prSet presAssocID="{E3E72EF4-5292-46EC-8526-ADCF007D09F3}" presName="childNode" presStyleLbl="node1" presStyleIdx="0" presStyleCnt="3">
        <dgm:presLayoutVars>
          <dgm:bulletEnabled val="1"/>
        </dgm:presLayoutVars>
      </dgm:prSet>
      <dgm:spPr/>
    </dgm:pt>
    <dgm:pt modelId="{3734DFF4-2E0E-4F97-9836-A57BA531ECA8}" type="pres">
      <dgm:prSet presAssocID="{E3E72EF4-5292-46EC-8526-ADCF007D09F3}" presName="aSpace2" presStyleCnt="0"/>
      <dgm:spPr/>
    </dgm:pt>
    <dgm:pt modelId="{D9D58CDD-AB03-4F9B-8268-66DB592C1F21}" type="pres">
      <dgm:prSet presAssocID="{6AF5C3A2-2D39-4CE0-A0B2-7C7D6C0DC4CA}" presName="childNode" presStyleLbl="node1" presStyleIdx="1" presStyleCnt="3">
        <dgm:presLayoutVars>
          <dgm:bulletEnabled val="1"/>
        </dgm:presLayoutVars>
      </dgm:prSet>
      <dgm:spPr/>
    </dgm:pt>
    <dgm:pt modelId="{1792BB3D-7AA1-49C7-A6B0-4417BA9616F1}" type="pres">
      <dgm:prSet presAssocID="{6AF5C3A2-2D39-4CE0-A0B2-7C7D6C0DC4CA}" presName="aSpace2" presStyleCnt="0"/>
      <dgm:spPr/>
    </dgm:pt>
    <dgm:pt modelId="{9E78E75A-2E56-4EE0-B870-4F692116681F}" type="pres">
      <dgm:prSet presAssocID="{C804EF0E-0FB9-44EA-A8AC-321FB69F8C43}" presName="childNode" presStyleLbl="node1" presStyleIdx="2" presStyleCnt="3">
        <dgm:presLayoutVars>
          <dgm:bulletEnabled val="1"/>
        </dgm:presLayoutVars>
      </dgm:prSet>
      <dgm:spPr/>
    </dgm:pt>
  </dgm:ptLst>
  <dgm:cxnLst>
    <dgm:cxn modelId="{8BF9D40A-E213-42C5-A370-010D1BB69476}" srcId="{7EC973F1-AB5C-4228-9A3D-1F417822E6FA}" destId="{08F26669-CCEC-4861-9E20-2A8E45A13DC8}" srcOrd="0" destOrd="0" parTransId="{1CDF60C8-C2AE-418B-BF41-4CC2E0328952}" sibTransId="{44D21C83-53F0-4828-8B3C-668159A355A5}"/>
    <dgm:cxn modelId="{40CF1D5F-BBD0-45FA-90B6-4403FD892082}" srcId="{08F26669-CCEC-4861-9E20-2A8E45A13DC8}" destId="{E3E72EF4-5292-46EC-8526-ADCF007D09F3}" srcOrd="0" destOrd="0" parTransId="{CABC0F4B-5727-4F54-B98F-7259066B9392}" sibTransId="{67C92843-F3EA-4CEF-BAF7-9418008266F9}"/>
    <dgm:cxn modelId="{E8180B57-22DC-47C9-9477-3629B5EFBA58}" type="presOf" srcId="{C804EF0E-0FB9-44EA-A8AC-321FB69F8C43}" destId="{9E78E75A-2E56-4EE0-B870-4F692116681F}" srcOrd="0" destOrd="0" presId="urn:microsoft.com/office/officeart/2005/8/layout/lProcess2"/>
    <dgm:cxn modelId="{97A950A7-62BA-4193-917A-2B845AA1850C}" srcId="{08F26669-CCEC-4861-9E20-2A8E45A13DC8}" destId="{6AF5C3A2-2D39-4CE0-A0B2-7C7D6C0DC4CA}" srcOrd="1" destOrd="0" parTransId="{5143537B-E079-4F82-BB96-46ED8F79A9D2}" sibTransId="{E23BBFA1-A303-4BD6-8414-87FF6B0283E1}"/>
    <dgm:cxn modelId="{F5C4D4A8-BBC0-4DCF-BF41-E0A4842B407C}" srcId="{08F26669-CCEC-4861-9E20-2A8E45A13DC8}" destId="{C804EF0E-0FB9-44EA-A8AC-321FB69F8C43}" srcOrd="2" destOrd="0" parTransId="{538BC7B8-E5F6-4027-8418-2836668F48AD}" sibTransId="{D11B17F7-F604-4C00-BFB3-ADF4A8D63FB9}"/>
    <dgm:cxn modelId="{6C2916C7-255B-4F87-A40C-21AFDE59F4D3}" type="presOf" srcId="{7EC973F1-AB5C-4228-9A3D-1F417822E6FA}" destId="{E4FC8526-B4FC-4BB7-A8AE-E164F354C794}" srcOrd="0" destOrd="0" presId="urn:microsoft.com/office/officeart/2005/8/layout/lProcess2"/>
    <dgm:cxn modelId="{90BF77CE-DB2E-40D2-A671-98AFEDC967B9}" type="presOf" srcId="{E3E72EF4-5292-46EC-8526-ADCF007D09F3}" destId="{26B90422-0B8A-4842-BD2D-730DC0437990}" srcOrd="0" destOrd="0" presId="urn:microsoft.com/office/officeart/2005/8/layout/lProcess2"/>
    <dgm:cxn modelId="{D4B825D1-A060-432D-9523-040A71A2D624}" type="presOf" srcId="{08F26669-CCEC-4861-9E20-2A8E45A13DC8}" destId="{DA9E29BC-212B-451B-8CED-C94C025F6637}" srcOrd="1" destOrd="0" presId="urn:microsoft.com/office/officeart/2005/8/layout/lProcess2"/>
    <dgm:cxn modelId="{6DC4FFD9-1085-4413-AC12-D08D8652D2E6}" type="presOf" srcId="{6AF5C3A2-2D39-4CE0-A0B2-7C7D6C0DC4CA}" destId="{D9D58CDD-AB03-4F9B-8268-66DB592C1F21}" srcOrd="0" destOrd="0" presId="urn:microsoft.com/office/officeart/2005/8/layout/lProcess2"/>
    <dgm:cxn modelId="{5F7CD2DF-D679-47BF-A959-6B6C486EE78E}" type="presOf" srcId="{08F26669-CCEC-4861-9E20-2A8E45A13DC8}" destId="{FF8F2F83-6C71-43BD-8FFA-0218E68FD1A2}" srcOrd="0" destOrd="0" presId="urn:microsoft.com/office/officeart/2005/8/layout/lProcess2"/>
    <dgm:cxn modelId="{3335838C-A444-4A3C-AFCE-91AF8A90F1EE}" type="presParOf" srcId="{E4FC8526-B4FC-4BB7-A8AE-E164F354C794}" destId="{D540D6C1-19D8-4ECC-BDFB-5D40282AAA0C}" srcOrd="0" destOrd="0" presId="urn:microsoft.com/office/officeart/2005/8/layout/lProcess2"/>
    <dgm:cxn modelId="{E0FEA0BC-119E-466E-A051-F04E3D45E329}" type="presParOf" srcId="{D540D6C1-19D8-4ECC-BDFB-5D40282AAA0C}" destId="{FF8F2F83-6C71-43BD-8FFA-0218E68FD1A2}" srcOrd="0" destOrd="0" presId="urn:microsoft.com/office/officeart/2005/8/layout/lProcess2"/>
    <dgm:cxn modelId="{2A26226D-2277-4548-930F-CF273F53FDEA}" type="presParOf" srcId="{D540D6C1-19D8-4ECC-BDFB-5D40282AAA0C}" destId="{DA9E29BC-212B-451B-8CED-C94C025F6637}" srcOrd="1" destOrd="0" presId="urn:microsoft.com/office/officeart/2005/8/layout/lProcess2"/>
    <dgm:cxn modelId="{634F7034-101D-4D69-B176-1C12F8699BCC}" type="presParOf" srcId="{D540D6C1-19D8-4ECC-BDFB-5D40282AAA0C}" destId="{39A4CACC-FBB0-4AE3-9E82-B10AC75B775B}" srcOrd="2" destOrd="0" presId="urn:microsoft.com/office/officeart/2005/8/layout/lProcess2"/>
    <dgm:cxn modelId="{E044BB82-29BC-4CCC-86C0-241B627D6854}" type="presParOf" srcId="{39A4CACC-FBB0-4AE3-9E82-B10AC75B775B}" destId="{EDFFAAC5-CC3A-4A30-B3F7-74C51310DBEB}" srcOrd="0" destOrd="0" presId="urn:microsoft.com/office/officeart/2005/8/layout/lProcess2"/>
    <dgm:cxn modelId="{C5B53023-B352-4494-8E0F-FB2E8CDAC54E}" type="presParOf" srcId="{EDFFAAC5-CC3A-4A30-B3F7-74C51310DBEB}" destId="{26B90422-0B8A-4842-BD2D-730DC0437990}" srcOrd="0" destOrd="0" presId="urn:microsoft.com/office/officeart/2005/8/layout/lProcess2"/>
    <dgm:cxn modelId="{144E09FD-7BAF-4E9A-8D16-495DCC915EBF}" type="presParOf" srcId="{EDFFAAC5-CC3A-4A30-B3F7-74C51310DBEB}" destId="{3734DFF4-2E0E-4F97-9836-A57BA531ECA8}" srcOrd="1" destOrd="0" presId="urn:microsoft.com/office/officeart/2005/8/layout/lProcess2"/>
    <dgm:cxn modelId="{C9A572B7-0B0C-462B-8C2D-946EAB0D0709}" type="presParOf" srcId="{EDFFAAC5-CC3A-4A30-B3F7-74C51310DBEB}" destId="{D9D58CDD-AB03-4F9B-8268-66DB592C1F21}" srcOrd="2" destOrd="0" presId="urn:microsoft.com/office/officeart/2005/8/layout/lProcess2"/>
    <dgm:cxn modelId="{CA653B4A-2486-46F9-A88B-C2CF231C7B58}" type="presParOf" srcId="{EDFFAAC5-CC3A-4A30-B3F7-74C51310DBEB}" destId="{1792BB3D-7AA1-49C7-A6B0-4417BA9616F1}" srcOrd="3" destOrd="0" presId="urn:microsoft.com/office/officeart/2005/8/layout/lProcess2"/>
    <dgm:cxn modelId="{E5FDC8AD-A145-4031-B322-70BD2A2F0E1B}" type="presParOf" srcId="{EDFFAAC5-CC3A-4A30-B3F7-74C51310DBEB}" destId="{9E78E75A-2E56-4EE0-B870-4F692116681F}"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603BC5-E809-448E-BCD0-242E5FFA76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B703D082-90ED-4EEE-920A-5AB21A0B33EE}">
      <dgm:prSet phldrT="[Texto]"/>
      <dgm:spPr/>
      <dgm:t>
        <a:bodyPr/>
        <a:lstStyle/>
        <a:p>
          <a:r>
            <a:rPr lang="es-ES" dirty="0"/>
            <a:t>Equipo menos popular</a:t>
          </a:r>
        </a:p>
      </dgm:t>
    </dgm:pt>
    <dgm:pt modelId="{E277A175-E7DC-436B-A447-7CA1A1308781}" type="parTrans" cxnId="{4A6B2766-B936-4383-AC6F-3FD62A4BE2D8}">
      <dgm:prSet/>
      <dgm:spPr/>
      <dgm:t>
        <a:bodyPr/>
        <a:lstStyle/>
        <a:p>
          <a:endParaRPr lang="es-ES"/>
        </a:p>
      </dgm:t>
    </dgm:pt>
    <dgm:pt modelId="{33EBF133-60F8-4296-9339-5C43CAEFA8D6}" type="sibTrans" cxnId="{4A6B2766-B936-4383-AC6F-3FD62A4BE2D8}">
      <dgm:prSet/>
      <dgm:spPr/>
      <dgm:t>
        <a:bodyPr/>
        <a:lstStyle/>
        <a:p>
          <a:endParaRPr lang="es-ES"/>
        </a:p>
      </dgm:t>
    </dgm:pt>
    <dgm:pt modelId="{F54FA717-FA79-445C-BD66-65E294EFF57C}">
      <dgm:prSet phldrT="[Texto]"/>
      <dgm:spPr/>
      <dgm:t>
        <a:bodyPr/>
        <a:lstStyle/>
        <a:p>
          <a:r>
            <a:rPr lang="es-ES" b="0" i="0" dirty="0" err="1"/>
            <a:t>wolverhamptonwanderers</a:t>
          </a:r>
          <a:r>
            <a:rPr lang="es-ES" b="0" i="0" dirty="0"/>
            <a:t> (club de fútbol inglés, </a:t>
          </a:r>
          <a:r>
            <a:rPr lang="es-ES" b="0" i="0" u="sng" dirty="0">
              <a:effectLst/>
            </a:rPr>
            <a:t>utilizado 3 veces</a:t>
          </a:r>
          <a:r>
            <a:rPr lang="es-ES" b="0" i="0" dirty="0"/>
            <a:t>)</a:t>
          </a:r>
          <a:endParaRPr lang="es-ES" dirty="0"/>
        </a:p>
      </dgm:t>
    </dgm:pt>
    <dgm:pt modelId="{120EC57B-2B18-4DBF-85CC-ED2325B6999E}" type="parTrans" cxnId="{5D5AC8FC-6881-4D71-888B-625A997793FD}">
      <dgm:prSet/>
      <dgm:spPr/>
      <dgm:t>
        <a:bodyPr/>
        <a:lstStyle/>
        <a:p>
          <a:endParaRPr lang="es-ES"/>
        </a:p>
      </dgm:t>
    </dgm:pt>
    <dgm:pt modelId="{D4881A08-FCBF-48EE-A3E0-6AA90CF428A1}" type="sibTrans" cxnId="{5D5AC8FC-6881-4D71-888B-625A997793FD}">
      <dgm:prSet/>
      <dgm:spPr/>
      <dgm:t>
        <a:bodyPr/>
        <a:lstStyle/>
        <a:p>
          <a:endParaRPr lang="es-ES"/>
        </a:p>
      </dgm:t>
    </dgm:pt>
    <dgm:pt modelId="{5924E307-25AB-4DDD-B6FD-FAD2B6B665F1}" type="pres">
      <dgm:prSet presAssocID="{28603BC5-E809-448E-BCD0-242E5FFA76FC}" presName="linear" presStyleCnt="0">
        <dgm:presLayoutVars>
          <dgm:animLvl val="lvl"/>
          <dgm:resizeHandles val="exact"/>
        </dgm:presLayoutVars>
      </dgm:prSet>
      <dgm:spPr/>
    </dgm:pt>
    <dgm:pt modelId="{0351937E-98DF-4F54-90E9-361326E89E51}" type="pres">
      <dgm:prSet presAssocID="{B703D082-90ED-4EEE-920A-5AB21A0B33EE}" presName="parentText" presStyleLbl="node1" presStyleIdx="0" presStyleCnt="1">
        <dgm:presLayoutVars>
          <dgm:chMax val="0"/>
          <dgm:bulletEnabled val="1"/>
        </dgm:presLayoutVars>
      </dgm:prSet>
      <dgm:spPr/>
    </dgm:pt>
    <dgm:pt modelId="{BF17C6B5-4F4D-47D2-BC74-0353EE1A1EBA}" type="pres">
      <dgm:prSet presAssocID="{B703D082-90ED-4EEE-920A-5AB21A0B33EE}" presName="childText" presStyleLbl="revTx" presStyleIdx="0" presStyleCnt="1">
        <dgm:presLayoutVars>
          <dgm:bulletEnabled val="1"/>
        </dgm:presLayoutVars>
      </dgm:prSet>
      <dgm:spPr/>
    </dgm:pt>
  </dgm:ptLst>
  <dgm:cxnLst>
    <dgm:cxn modelId="{4A6B2766-B936-4383-AC6F-3FD62A4BE2D8}" srcId="{28603BC5-E809-448E-BCD0-242E5FFA76FC}" destId="{B703D082-90ED-4EEE-920A-5AB21A0B33EE}" srcOrd="0" destOrd="0" parTransId="{E277A175-E7DC-436B-A447-7CA1A1308781}" sibTransId="{33EBF133-60F8-4296-9339-5C43CAEFA8D6}"/>
    <dgm:cxn modelId="{F461E296-BF99-4724-8249-7FC2DEDA0C3B}" type="presOf" srcId="{F54FA717-FA79-445C-BD66-65E294EFF57C}" destId="{BF17C6B5-4F4D-47D2-BC74-0353EE1A1EBA}" srcOrd="0" destOrd="0" presId="urn:microsoft.com/office/officeart/2005/8/layout/vList2"/>
    <dgm:cxn modelId="{7C79149E-F824-456E-A637-19F8981C181D}" type="presOf" srcId="{B703D082-90ED-4EEE-920A-5AB21A0B33EE}" destId="{0351937E-98DF-4F54-90E9-361326E89E51}" srcOrd="0" destOrd="0" presId="urn:microsoft.com/office/officeart/2005/8/layout/vList2"/>
    <dgm:cxn modelId="{563119F3-9713-4CEB-AA09-55D929A9E3F0}" type="presOf" srcId="{28603BC5-E809-448E-BCD0-242E5FFA76FC}" destId="{5924E307-25AB-4DDD-B6FD-FAD2B6B665F1}" srcOrd="0" destOrd="0" presId="urn:microsoft.com/office/officeart/2005/8/layout/vList2"/>
    <dgm:cxn modelId="{5D5AC8FC-6881-4D71-888B-625A997793FD}" srcId="{B703D082-90ED-4EEE-920A-5AB21A0B33EE}" destId="{F54FA717-FA79-445C-BD66-65E294EFF57C}" srcOrd="0" destOrd="0" parTransId="{120EC57B-2B18-4DBF-85CC-ED2325B6999E}" sibTransId="{D4881A08-FCBF-48EE-A3E0-6AA90CF428A1}"/>
    <dgm:cxn modelId="{85B11E76-966B-485A-83A7-425A3B590705}" type="presParOf" srcId="{5924E307-25AB-4DDD-B6FD-FAD2B6B665F1}" destId="{0351937E-98DF-4F54-90E9-361326E89E51}" srcOrd="0" destOrd="0" presId="urn:microsoft.com/office/officeart/2005/8/layout/vList2"/>
    <dgm:cxn modelId="{DCDA18DF-12C7-4EFE-B715-26AE3C21C7CF}" type="presParOf" srcId="{5924E307-25AB-4DDD-B6FD-FAD2B6B665F1}" destId="{BF17C6B5-4F4D-47D2-BC74-0353EE1A1EBA}"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603BC5-E809-448E-BCD0-242E5FFA76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B703D082-90ED-4EEE-920A-5AB21A0B33EE}">
      <dgm:prSet phldrT="[Texto]"/>
      <dgm:spPr/>
      <dgm:t>
        <a:bodyPr/>
        <a:lstStyle/>
        <a:p>
          <a:r>
            <a:rPr lang="es-ES" dirty="0"/>
            <a:t>Contraseñas que contienen palabras para maldecir</a:t>
          </a:r>
        </a:p>
      </dgm:t>
    </dgm:pt>
    <dgm:pt modelId="{E277A175-E7DC-436B-A447-7CA1A1308781}" type="parTrans" cxnId="{4A6B2766-B936-4383-AC6F-3FD62A4BE2D8}">
      <dgm:prSet/>
      <dgm:spPr/>
      <dgm:t>
        <a:bodyPr/>
        <a:lstStyle/>
        <a:p>
          <a:endParaRPr lang="es-ES"/>
        </a:p>
      </dgm:t>
    </dgm:pt>
    <dgm:pt modelId="{33EBF133-60F8-4296-9339-5C43CAEFA8D6}" type="sibTrans" cxnId="{4A6B2766-B936-4383-AC6F-3FD62A4BE2D8}">
      <dgm:prSet/>
      <dgm:spPr/>
      <dgm:t>
        <a:bodyPr/>
        <a:lstStyle/>
        <a:p>
          <a:endParaRPr lang="es-ES"/>
        </a:p>
      </dgm:t>
    </dgm:pt>
    <dgm:pt modelId="{F54FA717-FA79-445C-BD66-65E294EFF57C}">
      <dgm:prSet phldrT="[Texto]"/>
      <dgm:spPr/>
      <dgm:t>
        <a:bodyPr/>
        <a:lstStyle/>
        <a:p>
          <a:r>
            <a:rPr lang="es-ES" b="0" i="0" dirty="0"/>
            <a:t>Total: 152 933 335</a:t>
          </a:r>
          <a:endParaRPr lang="es-ES" dirty="0"/>
        </a:p>
      </dgm:t>
    </dgm:pt>
    <dgm:pt modelId="{120EC57B-2B18-4DBF-85CC-ED2325B6999E}" type="parTrans" cxnId="{5D5AC8FC-6881-4D71-888B-625A997793FD}">
      <dgm:prSet/>
      <dgm:spPr/>
      <dgm:t>
        <a:bodyPr/>
        <a:lstStyle/>
        <a:p>
          <a:endParaRPr lang="es-ES"/>
        </a:p>
      </dgm:t>
    </dgm:pt>
    <dgm:pt modelId="{D4881A08-FCBF-48EE-A3E0-6AA90CF428A1}" type="sibTrans" cxnId="{5D5AC8FC-6881-4D71-888B-625A997793FD}">
      <dgm:prSet/>
      <dgm:spPr/>
      <dgm:t>
        <a:bodyPr/>
        <a:lstStyle/>
        <a:p>
          <a:endParaRPr lang="es-ES"/>
        </a:p>
      </dgm:t>
    </dgm:pt>
    <dgm:pt modelId="{5924E307-25AB-4DDD-B6FD-FAD2B6B665F1}" type="pres">
      <dgm:prSet presAssocID="{28603BC5-E809-448E-BCD0-242E5FFA76FC}" presName="linear" presStyleCnt="0">
        <dgm:presLayoutVars>
          <dgm:animLvl val="lvl"/>
          <dgm:resizeHandles val="exact"/>
        </dgm:presLayoutVars>
      </dgm:prSet>
      <dgm:spPr/>
    </dgm:pt>
    <dgm:pt modelId="{0351937E-98DF-4F54-90E9-361326E89E51}" type="pres">
      <dgm:prSet presAssocID="{B703D082-90ED-4EEE-920A-5AB21A0B33EE}" presName="parentText" presStyleLbl="node1" presStyleIdx="0" presStyleCnt="1">
        <dgm:presLayoutVars>
          <dgm:chMax val="0"/>
          <dgm:bulletEnabled val="1"/>
        </dgm:presLayoutVars>
      </dgm:prSet>
      <dgm:spPr/>
    </dgm:pt>
    <dgm:pt modelId="{BF17C6B5-4F4D-47D2-BC74-0353EE1A1EBA}" type="pres">
      <dgm:prSet presAssocID="{B703D082-90ED-4EEE-920A-5AB21A0B33EE}" presName="childText" presStyleLbl="revTx" presStyleIdx="0" presStyleCnt="1">
        <dgm:presLayoutVars>
          <dgm:bulletEnabled val="1"/>
        </dgm:presLayoutVars>
      </dgm:prSet>
      <dgm:spPr/>
    </dgm:pt>
  </dgm:ptLst>
  <dgm:cxnLst>
    <dgm:cxn modelId="{4A6B2766-B936-4383-AC6F-3FD62A4BE2D8}" srcId="{28603BC5-E809-448E-BCD0-242E5FFA76FC}" destId="{B703D082-90ED-4EEE-920A-5AB21A0B33EE}" srcOrd="0" destOrd="0" parTransId="{E277A175-E7DC-436B-A447-7CA1A1308781}" sibTransId="{33EBF133-60F8-4296-9339-5C43CAEFA8D6}"/>
    <dgm:cxn modelId="{F461E296-BF99-4724-8249-7FC2DEDA0C3B}" type="presOf" srcId="{F54FA717-FA79-445C-BD66-65E294EFF57C}" destId="{BF17C6B5-4F4D-47D2-BC74-0353EE1A1EBA}" srcOrd="0" destOrd="0" presId="urn:microsoft.com/office/officeart/2005/8/layout/vList2"/>
    <dgm:cxn modelId="{7C79149E-F824-456E-A637-19F8981C181D}" type="presOf" srcId="{B703D082-90ED-4EEE-920A-5AB21A0B33EE}" destId="{0351937E-98DF-4F54-90E9-361326E89E51}" srcOrd="0" destOrd="0" presId="urn:microsoft.com/office/officeart/2005/8/layout/vList2"/>
    <dgm:cxn modelId="{563119F3-9713-4CEB-AA09-55D929A9E3F0}" type="presOf" srcId="{28603BC5-E809-448E-BCD0-242E5FFA76FC}" destId="{5924E307-25AB-4DDD-B6FD-FAD2B6B665F1}" srcOrd="0" destOrd="0" presId="urn:microsoft.com/office/officeart/2005/8/layout/vList2"/>
    <dgm:cxn modelId="{5D5AC8FC-6881-4D71-888B-625A997793FD}" srcId="{B703D082-90ED-4EEE-920A-5AB21A0B33EE}" destId="{F54FA717-FA79-445C-BD66-65E294EFF57C}" srcOrd="0" destOrd="0" parTransId="{120EC57B-2B18-4DBF-85CC-ED2325B6999E}" sibTransId="{D4881A08-FCBF-48EE-A3E0-6AA90CF428A1}"/>
    <dgm:cxn modelId="{85B11E76-966B-485A-83A7-425A3B590705}" type="presParOf" srcId="{5924E307-25AB-4DDD-B6FD-FAD2B6B665F1}" destId="{0351937E-98DF-4F54-90E9-361326E89E51}" srcOrd="0" destOrd="0" presId="urn:microsoft.com/office/officeart/2005/8/layout/vList2"/>
    <dgm:cxn modelId="{DCDA18DF-12C7-4EFE-B715-26AE3C21C7CF}" type="presParOf" srcId="{5924E307-25AB-4DDD-B6FD-FAD2B6B665F1}" destId="{BF17C6B5-4F4D-47D2-BC74-0353EE1A1EB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603BC5-E809-448E-BCD0-242E5FFA76F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B703D082-90ED-4EEE-920A-5AB21A0B33EE}">
      <dgm:prSet phldrT="[Texto]"/>
      <dgm:spPr/>
      <dgm:t>
        <a:bodyPr/>
        <a:lstStyle/>
        <a:p>
          <a:r>
            <a:rPr lang="es-ES" dirty="0"/>
            <a:t>Contraseñas que contienen palabras relacionadas con alimentos</a:t>
          </a:r>
        </a:p>
      </dgm:t>
    </dgm:pt>
    <dgm:pt modelId="{E277A175-E7DC-436B-A447-7CA1A1308781}" type="parTrans" cxnId="{4A6B2766-B936-4383-AC6F-3FD62A4BE2D8}">
      <dgm:prSet/>
      <dgm:spPr/>
      <dgm:t>
        <a:bodyPr/>
        <a:lstStyle/>
        <a:p>
          <a:endParaRPr lang="es-ES"/>
        </a:p>
      </dgm:t>
    </dgm:pt>
    <dgm:pt modelId="{33EBF133-60F8-4296-9339-5C43CAEFA8D6}" type="sibTrans" cxnId="{4A6B2766-B936-4383-AC6F-3FD62A4BE2D8}">
      <dgm:prSet/>
      <dgm:spPr/>
      <dgm:t>
        <a:bodyPr/>
        <a:lstStyle/>
        <a:p>
          <a:endParaRPr lang="es-ES"/>
        </a:p>
      </dgm:t>
    </dgm:pt>
    <dgm:pt modelId="{F54FA717-FA79-445C-BD66-65E294EFF57C}">
      <dgm:prSet phldrT="[Texto]"/>
      <dgm:spPr/>
      <dgm:t>
        <a:bodyPr/>
        <a:lstStyle/>
        <a:p>
          <a:r>
            <a:rPr lang="es-ES" b="0" i="0" dirty="0"/>
            <a:t>Aproximadamente 42 millones (1.9% del total)</a:t>
          </a:r>
          <a:endParaRPr lang="es-ES" dirty="0"/>
        </a:p>
      </dgm:t>
    </dgm:pt>
    <dgm:pt modelId="{120EC57B-2B18-4DBF-85CC-ED2325B6999E}" type="parTrans" cxnId="{5D5AC8FC-6881-4D71-888B-625A997793FD}">
      <dgm:prSet/>
      <dgm:spPr/>
      <dgm:t>
        <a:bodyPr/>
        <a:lstStyle/>
        <a:p>
          <a:endParaRPr lang="es-ES"/>
        </a:p>
      </dgm:t>
    </dgm:pt>
    <dgm:pt modelId="{D4881A08-FCBF-48EE-A3E0-6AA90CF428A1}" type="sibTrans" cxnId="{5D5AC8FC-6881-4D71-888B-625A997793FD}">
      <dgm:prSet/>
      <dgm:spPr/>
      <dgm:t>
        <a:bodyPr/>
        <a:lstStyle/>
        <a:p>
          <a:endParaRPr lang="es-ES"/>
        </a:p>
      </dgm:t>
    </dgm:pt>
    <dgm:pt modelId="{5924E307-25AB-4DDD-B6FD-FAD2B6B665F1}" type="pres">
      <dgm:prSet presAssocID="{28603BC5-E809-448E-BCD0-242E5FFA76FC}" presName="linear" presStyleCnt="0">
        <dgm:presLayoutVars>
          <dgm:animLvl val="lvl"/>
          <dgm:resizeHandles val="exact"/>
        </dgm:presLayoutVars>
      </dgm:prSet>
      <dgm:spPr/>
    </dgm:pt>
    <dgm:pt modelId="{0351937E-98DF-4F54-90E9-361326E89E51}" type="pres">
      <dgm:prSet presAssocID="{B703D082-90ED-4EEE-920A-5AB21A0B33EE}" presName="parentText" presStyleLbl="node1" presStyleIdx="0" presStyleCnt="1">
        <dgm:presLayoutVars>
          <dgm:chMax val="0"/>
          <dgm:bulletEnabled val="1"/>
        </dgm:presLayoutVars>
      </dgm:prSet>
      <dgm:spPr/>
    </dgm:pt>
    <dgm:pt modelId="{BF17C6B5-4F4D-47D2-BC74-0353EE1A1EBA}" type="pres">
      <dgm:prSet presAssocID="{B703D082-90ED-4EEE-920A-5AB21A0B33EE}" presName="childText" presStyleLbl="revTx" presStyleIdx="0" presStyleCnt="1">
        <dgm:presLayoutVars>
          <dgm:bulletEnabled val="1"/>
        </dgm:presLayoutVars>
      </dgm:prSet>
      <dgm:spPr/>
    </dgm:pt>
  </dgm:ptLst>
  <dgm:cxnLst>
    <dgm:cxn modelId="{4A6B2766-B936-4383-AC6F-3FD62A4BE2D8}" srcId="{28603BC5-E809-448E-BCD0-242E5FFA76FC}" destId="{B703D082-90ED-4EEE-920A-5AB21A0B33EE}" srcOrd="0" destOrd="0" parTransId="{E277A175-E7DC-436B-A447-7CA1A1308781}" sibTransId="{33EBF133-60F8-4296-9339-5C43CAEFA8D6}"/>
    <dgm:cxn modelId="{F461E296-BF99-4724-8249-7FC2DEDA0C3B}" type="presOf" srcId="{F54FA717-FA79-445C-BD66-65E294EFF57C}" destId="{BF17C6B5-4F4D-47D2-BC74-0353EE1A1EBA}" srcOrd="0" destOrd="0" presId="urn:microsoft.com/office/officeart/2005/8/layout/vList2"/>
    <dgm:cxn modelId="{7C79149E-F824-456E-A637-19F8981C181D}" type="presOf" srcId="{B703D082-90ED-4EEE-920A-5AB21A0B33EE}" destId="{0351937E-98DF-4F54-90E9-361326E89E51}" srcOrd="0" destOrd="0" presId="urn:microsoft.com/office/officeart/2005/8/layout/vList2"/>
    <dgm:cxn modelId="{563119F3-9713-4CEB-AA09-55D929A9E3F0}" type="presOf" srcId="{28603BC5-E809-448E-BCD0-242E5FFA76FC}" destId="{5924E307-25AB-4DDD-B6FD-FAD2B6B665F1}" srcOrd="0" destOrd="0" presId="urn:microsoft.com/office/officeart/2005/8/layout/vList2"/>
    <dgm:cxn modelId="{5D5AC8FC-6881-4D71-888B-625A997793FD}" srcId="{B703D082-90ED-4EEE-920A-5AB21A0B33EE}" destId="{F54FA717-FA79-445C-BD66-65E294EFF57C}" srcOrd="0" destOrd="0" parTransId="{120EC57B-2B18-4DBF-85CC-ED2325B6999E}" sibTransId="{D4881A08-FCBF-48EE-A3E0-6AA90CF428A1}"/>
    <dgm:cxn modelId="{85B11E76-966B-485A-83A7-425A3B590705}" type="presParOf" srcId="{5924E307-25AB-4DDD-B6FD-FAD2B6B665F1}" destId="{0351937E-98DF-4F54-90E9-361326E89E51}" srcOrd="0" destOrd="0" presId="urn:microsoft.com/office/officeart/2005/8/layout/vList2"/>
    <dgm:cxn modelId="{DCDA18DF-12C7-4EFE-B715-26AE3C21C7CF}" type="presParOf" srcId="{5924E307-25AB-4DDD-B6FD-FAD2B6B665F1}" destId="{BF17C6B5-4F4D-47D2-BC74-0353EE1A1EB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2B0D56-60BE-43C8-90D8-DF0063E1DF3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6B1C16E-E521-49D9-8713-331BF47DA5B6}">
      <dgm:prSet phldrT="[Texto]"/>
      <dgm:spPr/>
      <dgm:t>
        <a:bodyPr/>
        <a:lstStyle/>
        <a:p>
          <a:r>
            <a:rPr lang="es-ES" dirty="0"/>
            <a:t>Complejidad</a:t>
          </a:r>
        </a:p>
      </dgm:t>
    </dgm:pt>
    <dgm:pt modelId="{6F82C822-8725-4E78-8DA4-31E49F2CFD8B}" type="parTrans" cxnId="{BF885F91-08D6-48D2-93FA-43B64C9E72D0}">
      <dgm:prSet/>
      <dgm:spPr/>
      <dgm:t>
        <a:bodyPr/>
        <a:lstStyle/>
        <a:p>
          <a:endParaRPr lang="es-ES"/>
        </a:p>
      </dgm:t>
    </dgm:pt>
    <dgm:pt modelId="{4F8AFC67-6367-4FB0-A47E-D41F9417691F}" type="sibTrans" cxnId="{BF885F91-08D6-48D2-93FA-43B64C9E72D0}">
      <dgm:prSet/>
      <dgm:spPr/>
      <dgm:t>
        <a:bodyPr/>
        <a:lstStyle/>
        <a:p>
          <a:endParaRPr lang="es-ES"/>
        </a:p>
      </dgm:t>
    </dgm:pt>
    <dgm:pt modelId="{877E8991-6A66-486E-A7AE-50B1236E406C}">
      <dgm:prSet phldrT="[Texto]"/>
      <dgm:spPr/>
      <dgm:t>
        <a:bodyPr/>
        <a:lstStyle/>
        <a:p>
          <a:r>
            <a:rPr lang="es-ES" dirty="0"/>
            <a:t>Las contraseñas deben ser complejas, utilizando combinaciones de letras mayúsculas, minúsculas, números y caracteres especiales.</a:t>
          </a:r>
        </a:p>
      </dgm:t>
    </dgm:pt>
    <dgm:pt modelId="{86DDC71C-79A2-407B-977B-DC6D576BE25D}" type="parTrans" cxnId="{040FEBCD-B4C4-4292-9D80-99424BE64016}">
      <dgm:prSet/>
      <dgm:spPr/>
      <dgm:t>
        <a:bodyPr/>
        <a:lstStyle/>
        <a:p>
          <a:endParaRPr lang="es-ES"/>
        </a:p>
      </dgm:t>
    </dgm:pt>
    <dgm:pt modelId="{5EDEEFD9-F1D2-4E7B-B6A4-C6B8C0F6A543}" type="sibTrans" cxnId="{040FEBCD-B4C4-4292-9D80-99424BE64016}">
      <dgm:prSet/>
      <dgm:spPr/>
      <dgm:t>
        <a:bodyPr/>
        <a:lstStyle/>
        <a:p>
          <a:endParaRPr lang="es-ES"/>
        </a:p>
      </dgm:t>
    </dgm:pt>
    <dgm:pt modelId="{044200BA-11B0-4428-B819-669D0F7D1726}">
      <dgm:prSet phldrT="[Texto]"/>
      <dgm:spPr/>
      <dgm:t>
        <a:bodyPr/>
        <a:lstStyle/>
        <a:p>
          <a:r>
            <a:rPr lang="es-ES" dirty="0"/>
            <a:t>Longitud</a:t>
          </a:r>
        </a:p>
      </dgm:t>
    </dgm:pt>
    <dgm:pt modelId="{5E3FEE8E-F738-41C2-812C-DA864BD31A84}" type="parTrans" cxnId="{0B22CEEE-28BB-42F7-AC4B-FF7B84FF591C}">
      <dgm:prSet/>
      <dgm:spPr/>
      <dgm:t>
        <a:bodyPr/>
        <a:lstStyle/>
        <a:p>
          <a:endParaRPr lang="es-ES"/>
        </a:p>
      </dgm:t>
    </dgm:pt>
    <dgm:pt modelId="{3466333E-4501-4B31-B49B-BF656704CF4E}" type="sibTrans" cxnId="{0B22CEEE-28BB-42F7-AC4B-FF7B84FF591C}">
      <dgm:prSet/>
      <dgm:spPr/>
      <dgm:t>
        <a:bodyPr/>
        <a:lstStyle/>
        <a:p>
          <a:endParaRPr lang="es-ES"/>
        </a:p>
      </dgm:t>
    </dgm:pt>
    <dgm:pt modelId="{1D73863D-F8C0-4C6E-8278-F4C5CB47165E}">
      <dgm:prSet phldrT="[Texto]"/>
      <dgm:spPr/>
      <dgm:t>
        <a:bodyPr/>
        <a:lstStyle/>
        <a:p>
          <a:r>
            <a:rPr lang="es-ES" dirty="0"/>
            <a:t>Cuanto más larga sea la contraseña, más segura será.</a:t>
          </a:r>
        </a:p>
      </dgm:t>
    </dgm:pt>
    <dgm:pt modelId="{A42D446C-D177-4AC2-B18E-D48FF1A6C077}" type="parTrans" cxnId="{0BC29498-3B2B-4D02-B2BD-11AE5DB4FA57}">
      <dgm:prSet/>
      <dgm:spPr/>
      <dgm:t>
        <a:bodyPr/>
        <a:lstStyle/>
        <a:p>
          <a:endParaRPr lang="es-ES"/>
        </a:p>
      </dgm:t>
    </dgm:pt>
    <dgm:pt modelId="{AE738066-546D-4059-AEA1-5F2E560D9C0C}" type="sibTrans" cxnId="{0BC29498-3B2B-4D02-B2BD-11AE5DB4FA57}">
      <dgm:prSet/>
      <dgm:spPr/>
      <dgm:t>
        <a:bodyPr/>
        <a:lstStyle/>
        <a:p>
          <a:endParaRPr lang="es-ES"/>
        </a:p>
      </dgm:t>
    </dgm:pt>
    <dgm:pt modelId="{FF957D7E-B78D-4CA0-8946-20CEA8D3329B}">
      <dgm:prSet phldrT="[Texto]"/>
      <dgm:spPr/>
      <dgm:t>
        <a:bodyPr/>
        <a:lstStyle/>
        <a:p>
          <a:r>
            <a:rPr lang="es-ES" dirty="0"/>
            <a:t>Evitar patrones predecibles</a:t>
          </a:r>
        </a:p>
      </dgm:t>
    </dgm:pt>
    <dgm:pt modelId="{5DA77CD1-5C34-4C59-A03A-57249CC37AC5}" type="parTrans" cxnId="{6B3B0590-7889-4D65-98D5-A1210F8CCD6B}">
      <dgm:prSet/>
      <dgm:spPr/>
      <dgm:t>
        <a:bodyPr/>
        <a:lstStyle/>
        <a:p>
          <a:endParaRPr lang="es-ES"/>
        </a:p>
      </dgm:t>
    </dgm:pt>
    <dgm:pt modelId="{C32AFCF7-D0FE-4AFB-B965-A60AA170679E}" type="sibTrans" cxnId="{6B3B0590-7889-4D65-98D5-A1210F8CCD6B}">
      <dgm:prSet/>
      <dgm:spPr/>
      <dgm:t>
        <a:bodyPr/>
        <a:lstStyle/>
        <a:p>
          <a:endParaRPr lang="es-ES"/>
        </a:p>
      </dgm:t>
    </dgm:pt>
    <dgm:pt modelId="{1F88D38C-C43D-4435-B9C5-24FDBEDF5D20}">
      <dgm:prSet phldrT="[Texto]"/>
      <dgm:spPr/>
      <dgm:t>
        <a:bodyPr/>
        <a:lstStyle/>
        <a:p>
          <a:r>
            <a:rPr lang="es-ES" dirty="0"/>
            <a:t>Evita secuencias como “123456” o “</a:t>
          </a:r>
          <a:r>
            <a:rPr lang="es-ES" dirty="0" err="1"/>
            <a:t>password</a:t>
          </a:r>
          <a:r>
            <a:rPr lang="es-ES" dirty="0"/>
            <a:t>”.</a:t>
          </a:r>
        </a:p>
      </dgm:t>
    </dgm:pt>
    <dgm:pt modelId="{A2D3934C-7A0A-4180-84CE-9C954FD1FFEE}" type="parTrans" cxnId="{C508235B-7689-4ADE-92BB-5A696F583A85}">
      <dgm:prSet/>
      <dgm:spPr/>
      <dgm:t>
        <a:bodyPr/>
        <a:lstStyle/>
        <a:p>
          <a:endParaRPr lang="es-ES"/>
        </a:p>
      </dgm:t>
    </dgm:pt>
    <dgm:pt modelId="{D42ADD3A-1A1D-4F3A-91A7-DDE7A4F627A9}" type="sibTrans" cxnId="{C508235B-7689-4ADE-92BB-5A696F583A85}">
      <dgm:prSet/>
      <dgm:spPr/>
      <dgm:t>
        <a:bodyPr/>
        <a:lstStyle/>
        <a:p>
          <a:endParaRPr lang="es-ES"/>
        </a:p>
      </dgm:t>
    </dgm:pt>
    <dgm:pt modelId="{065549E6-ED92-4E91-B054-4E8C4D5B4E73}" type="pres">
      <dgm:prSet presAssocID="{C72B0D56-60BE-43C8-90D8-DF0063E1DF37}" presName="linear" presStyleCnt="0">
        <dgm:presLayoutVars>
          <dgm:dir/>
          <dgm:resizeHandles val="exact"/>
        </dgm:presLayoutVars>
      </dgm:prSet>
      <dgm:spPr/>
    </dgm:pt>
    <dgm:pt modelId="{D87BABE8-96DD-4F11-98DA-8B2B873679AF}" type="pres">
      <dgm:prSet presAssocID="{A6B1C16E-E521-49D9-8713-331BF47DA5B6}" presName="comp" presStyleCnt="0"/>
      <dgm:spPr/>
    </dgm:pt>
    <dgm:pt modelId="{DE382E3B-8179-4236-809F-0F8D60BDA0A2}" type="pres">
      <dgm:prSet presAssocID="{A6B1C16E-E521-49D9-8713-331BF47DA5B6}" presName="box" presStyleLbl="node1" presStyleIdx="0" presStyleCnt="3"/>
      <dgm:spPr/>
    </dgm:pt>
    <dgm:pt modelId="{2A593D30-334F-4303-9C7F-C82D2B5D7BE5}" type="pres">
      <dgm:prSet presAssocID="{A6B1C16E-E521-49D9-8713-331BF47DA5B6}" presName="img" presStyleLbl="fgImgPlace1" presStyleIdx="0" presStyleCnt="3"/>
      <dgm:spPr>
        <a:blipFill rotWithShape="1">
          <a:blip xmlns:r="http://schemas.openxmlformats.org/officeDocument/2006/relationships" r:embed="rId1"/>
          <a:srcRect/>
          <a:stretch>
            <a:fillRect l="-4000" r="-4000"/>
          </a:stretch>
        </a:blipFill>
      </dgm:spPr>
    </dgm:pt>
    <dgm:pt modelId="{03FB960D-EC31-4414-8722-C7685AC33EB5}" type="pres">
      <dgm:prSet presAssocID="{A6B1C16E-E521-49D9-8713-331BF47DA5B6}" presName="text" presStyleLbl="node1" presStyleIdx="0" presStyleCnt="3">
        <dgm:presLayoutVars>
          <dgm:bulletEnabled val="1"/>
        </dgm:presLayoutVars>
      </dgm:prSet>
      <dgm:spPr/>
    </dgm:pt>
    <dgm:pt modelId="{FFF53561-A604-451C-9EEB-21E7FB89B4CC}" type="pres">
      <dgm:prSet presAssocID="{4F8AFC67-6367-4FB0-A47E-D41F9417691F}" presName="spacer" presStyleCnt="0"/>
      <dgm:spPr/>
    </dgm:pt>
    <dgm:pt modelId="{9B44CD9E-AB33-4D72-A595-065FB0CC9E9A}" type="pres">
      <dgm:prSet presAssocID="{044200BA-11B0-4428-B819-669D0F7D1726}" presName="comp" presStyleCnt="0"/>
      <dgm:spPr/>
    </dgm:pt>
    <dgm:pt modelId="{6EAF6CB9-42D8-42D4-BAF9-550E48D67DB1}" type="pres">
      <dgm:prSet presAssocID="{044200BA-11B0-4428-B819-669D0F7D1726}" presName="box" presStyleLbl="node1" presStyleIdx="1" presStyleCnt="3"/>
      <dgm:spPr/>
    </dgm:pt>
    <dgm:pt modelId="{19DDAB22-829F-4D9E-B4C8-2ECD575AB933}" type="pres">
      <dgm:prSet presAssocID="{044200BA-11B0-4428-B819-669D0F7D1726}" presName="img" presStyleLbl="fgImgPlace1" presStyleIdx="1" presStyleCnt="3"/>
      <dgm:spPr>
        <a:blipFill rotWithShape="1">
          <a:blip xmlns:r="http://schemas.openxmlformats.org/officeDocument/2006/relationships" r:embed="rId2"/>
          <a:srcRect/>
          <a:stretch>
            <a:fillRect l="-11000" r="-11000"/>
          </a:stretch>
        </a:blipFill>
      </dgm:spPr>
    </dgm:pt>
    <dgm:pt modelId="{D042560E-7984-413E-B7F1-A317674CA8A7}" type="pres">
      <dgm:prSet presAssocID="{044200BA-11B0-4428-B819-669D0F7D1726}" presName="text" presStyleLbl="node1" presStyleIdx="1" presStyleCnt="3">
        <dgm:presLayoutVars>
          <dgm:bulletEnabled val="1"/>
        </dgm:presLayoutVars>
      </dgm:prSet>
      <dgm:spPr/>
    </dgm:pt>
    <dgm:pt modelId="{9A95224E-C482-446E-ABA1-8C4B665D1C03}" type="pres">
      <dgm:prSet presAssocID="{3466333E-4501-4B31-B49B-BF656704CF4E}" presName="spacer" presStyleCnt="0"/>
      <dgm:spPr/>
    </dgm:pt>
    <dgm:pt modelId="{3D85D7C0-D626-4C83-A759-8E1124AB1CE2}" type="pres">
      <dgm:prSet presAssocID="{FF957D7E-B78D-4CA0-8946-20CEA8D3329B}" presName="comp" presStyleCnt="0"/>
      <dgm:spPr/>
    </dgm:pt>
    <dgm:pt modelId="{665D568F-5C76-4205-9181-304819B16898}" type="pres">
      <dgm:prSet presAssocID="{FF957D7E-B78D-4CA0-8946-20CEA8D3329B}" presName="box" presStyleLbl="node1" presStyleIdx="2" presStyleCnt="3"/>
      <dgm:spPr/>
    </dgm:pt>
    <dgm:pt modelId="{E2A59F31-3886-403B-9CFC-987E991F2375}" type="pres">
      <dgm:prSet presAssocID="{FF957D7E-B78D-4CA0-8946-20CEA8D3329B}" presName="img" presStyleLbl="fgImgPlace1" presStyleIdx="2" presStyleCnt="3"/>
      <dgm:spPr>
        <a:blipFill rotWithShape="1">
          <a:blip xmlns:r="http://schemas.openxmlformats.org/officeDocument/2006/relationships" r:embed="rId3"/>
          <a:srcRect/>
          <a:stretch>
            <a:fillRect l="-20000" r="-20000"/>
          </a:stretch>
        </a:blipFill>
      </dgm:spPr>
    </dgm:pt>
    <dgm:pt modelId="{1B4B6734-6A40-4445-BA9D-528E95650307}" type="pres">
      <dgm:prSet presAssocID="{FF957D7E-B78D-4CA0-8946-20CEA8D3329B}" presName="text" presStyleLbl="node1" presStyleIdx="2" presStyleCnt="3">
        <dgm:presLayoutVars>
          <dgm:bulletEnabled val="1"/>
        </dgm:presLayoutVars>
      </dgm:prSet>
      <dgm:spPr/>
    </dgm:pt>
  </dgm:ptLst>
  <dgm:cxnLst>
    <dgm:cxn modelId="{D5A7B704-4D41-4A3F-A829-387DB9AA5D1C}" type="presOf" srcId="{FF957D7E-B78D-4CA0-8946-20CEA8D3329B}" destId="{665D568F-5C76-4205-9181-304819B16898}" srcOrd="0" destOrd="0" presId="urn:microsoft.com/office/officeart/2005/8/layout/vList4"/>
    <dgm:cxn modelId="{A65E920A-EB76-4648-BEB5-400037D4A3C5}" type="presOf" srcId="{1D73863D-F8C0-4C6E-8278-F4C5CB47165E}" destId="{D042560E-7984-413E-B7F1-A317674CA8A7}" srcOrd="1" destOrd="1" presId="urn:microsoft.com/office/officeart/2005/8/layout/vList4"/>
    <dgm:cxn modelId="{56EDCC1F-5939-4FDA-ABFC-F297574BF67C}" type="presOf" srcId="{1F88D38C-C43D-4435-B9C5-24FDBEDF5D20}" destId="{1B4B6734-6A40-4445-BA9D-528E95650307}" srcOrd="1" destOrd="1" presId="urn:microsoft.com/office/officeart/2005/8/layout/vList4"/>
    <dgm:cxn modelId="{985B6B2C-465D-47C6-B065-2F23E7230AC7}" type="presOf" srcId="{044200BA-11B0-4428-B819-669D0F7D1726}" destId="{D042560E-7984-413E-B7F1-A317674CA8A7}" srcOrd="1" destOrd="0" presId="urn:microsoft.com/office/officeart/2005/8/layout/vList4"/>
    <dgm:cxn modelId="{4551193E-321B-4930-A46E-C681F501379B}" type="presOf" srcId="{A6B1C16E-E521-49D9-8713-331BF47DA5B6}" destId="{DE382E3B-8179-4236-809F-0F8D60BDA0A2}" srcOrd="0" destOrd="0" presId="urn:microsoft.com/office/officeart/2005/8/layout/vList4"/>
    <dgm:cxn modelId="{C508235B-7689-4ADE-92BB-5A696F583A85}" srcId="{FF957D7E-B78D-4CA0-8946-20CEA8D3329B}" destId="{1F88D38C-C43D-4435-B9C5-24FDBEDF5D20}" srcOrd="0" destOrd="0" parTransId="{A2D3934C-7A0A-4180-84CE-9C954FD1FFEE}" sibTransId="{D42ADD3A-1A1D-4F3A-91A7-DDE7A4F627A9}"/>
    <dgm:cxn modelId="{A91CB64A-1B3E-4892-A178-F4B5288A7878}" type="presOf" srcId="{877E8991-6A66-486E-A7AE-50B1236E406C}" destId="{DE382E3B-8179-4236-809F-0F8D60BDA0A2}" srcOrd="0" destOrd="1" presId="urn:microsoft.com/office/officeart/2005/8/layout/vList4"/>
    <dgm:cxn modelId="{76904D6C-236E-4BC0-B229-DACAB943F1AA}" type="presOf" srcId="{1F88D38C-C43D-4435-B9C5-24FDBEDF5D20}" destId="{665D568F-5C76-4205-9181-304819B16898}" srcOrd="0" destOrd="1" presId="urn:microsoft.com/office/officeart/2005/8/layout/vList4"/>
    <dgm:cxn modelId="{62C23F76-74B2-4308-96C8-C9F2DB2CC1AE}" type="presOf" srcId="{FF957D7E-B78D-4CA0-8946-20CEA8D3329B}" destId="{1B4B6734-6A40-4445-BA9D-528E95650307}" srcOrd="1" destOrd="0" presId="urn:microsoft.com/office/officeart/2005/8/layout/vList4"/>
    <dgm:cxn modelId="{6B3B0590-7889-4D65-98D5-A1210F8CCD6B}" srcId="{C72B0D56-60BE-43C8-90D8-DF0063E1DF37}" destId="{FF957D7E-B78D-4CA0-8946-20CEA8D3329B}" srcOrd="2" destOrd="0" parTransId="{5DA77CD1-5C34-4C59-A03A-57249CC37AC5}" sibTransId="{C32AFCF7-D0FE-4AFB-B965-A60AA170679E}"/>
    <dgm:cxn modelId="{BF885F91-08D6-48D2-93FA-43B64C9E72D0}" srcId="{C72B0D56-60BE-43C8-90D8-DF0063E1DF37}" destId="{A6B1C16E-E521-49D9-8713-331BF47DA5B6}" srcOrd="0" destOrd="0" parTransId="{6F82C822-8725-4E78-8DA4-31E49F2CFD8B}" sibTransId="{4F8AFC67-6367-4FB0-A47E-D41F9417691F}"/>
    <dgm:cxn modelId="{0BC29498-3B2B-4D02-B2BD-11AE5DB4FA57}" srcId="{044200BA-11B0-4428-B819-669D0F7D1726}" destId="{1D73863D-F8C0-4C6E-8278-F4C5CB47165E}" srcOrd="0" destOrd="0" parTransId="{A42D446C-D177-4AC2-B18E-D48FF1A6C077}" sibTransId="{AE738066-546D-4059-AEA1-5F2E560D9C0C}"/>
    <dgm:cxn modelId="{09CF8FBC-E83C-4071-AA82-AA6DDE6B7F33}" type="presOf" srcId="{C72B0D56-60BE-43C8-90D8-DF0063E1DF37}" destId="{065549E6-ED92-4E91-B054-4E8C4D5B4E73}" srcOrd="0" destOrd="0" presId="urn:microsoft.com/office/officeart/2005/8/layout/vList4"/>
    <dgm:cxn modelId="{1AC3F3BD-F7C8-4E3A-A9B2-6CCEAB45A3AB}" type="presOf" srcId="{A6B1C16E-E521-49D9-8713-331BF47DA5B6}" destId="{03FB960D-EC31-4414-8722-C7685AC33EB5}" srcOrd="1" destOrd="0" presId="urn:microsoft.com/office/officeart/2005/8/layout/vList4"/>
    <dgm:cxn modelId="{87C1B4C8-EF12-4F21-AA92-0C02CD4A60BD}" type="presOf" srcId="{877E8991-6A66-486E-A7AE-50B1236E406C}" destId="{03FB960D-EC31-4414-8722-C7685AC33EB5}" srcOrd="1" destOrd="1" presId="urn:microsoft.com/office/officeart/2005/8/layout/vList4"/>
    <dgm:cxn modelId="{040FEBCD-B4C4-4292-9D80-99424BE64016}" srcId="{A6B1C16E-E521-49D9-8713-331BF47DA5B6}" destId="{877E8991-6A66-486E-A7AE-50B1236E406C}" srcOrd="0" destOrd="0" parTransId="{86DDC71C-79A2-407B-977B-DC6D576BE25D}" sibTransId="{5EDEEFD9-F1D2-4E7B-B6A4-C6B8C0F6A543}"/>
    <dgm:cxn modelId="{934056E5-30D9-4BE3-ADEF-522F0C4B83F7}" type="presOf" srcId="{044200BA-11B0-4428-B819-669D0F7D1726}" destId="{6EAF6CB9-42D8-42D4-BAF9-550E48D67DB1}" srcOrd="0" destOrd="0" presId="urn:microsoft.com/office/officeart/2005/8/layout/vList4"/>
    <dgm:cxn modelId="{DDC6EFE9-C21D-4142-8B20-2CB5A9D870B5}" type="presOf" srcId="{1D73863D-F8C0-4C6E-8278-F4C5CB47165E}" destId="{6EAF6CB9-42D8-42D4-BAF9-550E48D67DB1}" srcOrd="0" destOrd="1" presId="urn:microsoft.com/office/officeart/2005/8/layout/vList4"/>
    <dgm:cxn modelId="{0B22CEEE-28BB-42F7-AC4B-FF7B84FF591C}" srcId="{C72B0D56-60BE-43C8-90D8-DF0063E1DF37}" destId="{044200BA-11B0-4428-B819-669D0F7D1726}" srcOrd="1" destOrd="0" parTransId="{5E3FEE8E-F738-41C2-812C-DA864BD31A84}" sibTransId="{3466333E-4501-4B31-B49B-BF656704CF4E}"/>
    <dgm:cxn modelId="{9D1AA673-B8CD-4BC9-8B43-8F0526615AE5}" type="presParOf" srcId="{065549E6-ED92-4E91-B054-4E8C4D5B4E73}" destId="{D87BABE8-96DD-4F11-98DA-8B2B873679AF}" srcOrd="0" destOrd="0" presId="urn:microsoft.com/office/officeart/2005/8/layout/vList4"/>
    <dgm:cxn modelId="{267C9D42-95E6-4A8C-B2D1-970CE9255DE7}" type="presParOf" srcId="{D87BABE8-96DD-4F11-98DA-8B2B873679AF}" destId="{DE382E3B-8179-4236-809F-0F8D60BDA0A2}" srcOrd="0" destOrd="0" presId="urn:microsoft.com/office/officeart/2005/8/layout/vList4"/>
    <dgm:cxn modelId="{678F2E0F-7CFA-4172-A379-DCC39265CD0A}" type="presParOf" srcId="{D87BABE8-96DD-4F11-98DA-8B2B873679AF}" destId="{2A593D30-334F-4303-9C7F-C82D2B5D7BE5}" srcOrd="1" destOrd="0" presId="urn:microsoft.com/office/officeart/2005/8/layout/vList4"/>
    <dgm:cxn modelId="{831D1816-13D7-49D5-8046-3D6C61E3BB7F}" type="presParOf" srcId="{D87BABE8-96DD-4F11-98DA-8B2B873679AF}" destId="{03FB960D-EC31-4414-8722-C7685AC33EB5}" srcOrd="2" destOrd="0" presId="urn:microsoft.com/office/officeart/2005/8/layout/vList4"/>
    <dgm:cxn modelId="{8CDD8077-7031-4119-AD3C-91D46E863F84}" type="presParOf" srcId="{065549E6-ED92-4E91-B054-4E8C4D5B4E73}" destId="{FFF53561-A604-451C-9EEB-21E7FB89B4CC}" srcOrd="1" destOrd="0" presId="urn:microsoft.com/office/officeart/2005/8/layout/vList4"/>
    <dgm:cxn modelId="{B2BA0E9B-FEB8-4711-9E5F-37CD7318D5C6}" type="presParOf" srcId="{065549E6-ED92-4E91-B054-4E8C4D5B4E73}" destId="{9B44CD9E-AB33-4D72-A595-065FB0CC9E9A}" srcOrd="2" destOrd="0" presId="urn:microsoft.com/office/officeart/2005/8/layout/vList4"/>
    <dgm:cxn modelId="{D8F44231-FCE2-4001-B07D-D25EA87E0136}" type="presParOf" srcId="{9B44CD9E-AB33-4D72-A595-065FB0CC9E9A}" destId="{6EAF6CB9-42D8-42D4-BAF9-550E48D67DB1}" srcOrd="0" destOrd="0" presId="urn:microsoft.com/office/officeart/2005/8/layout/vList4"/>
    <dgm:cxn modelId="{9E1598EE-6992-424D-87B4-C90975793AE9}" type="presParOf" srcId="{9B44CD9E-AB33-4D72-A595-065FB0CC9E9A}" destId="{19DDAB22-829F-4D9E-B4C8-2ECD575AB933}" srcOrd="1" destOrd="0" presId="urn:microsoft.com/office/officeart/2005/8/layout/vList4"/>
    <dgm:cxn modelId="{9176E195-3E61-4513-A36D-493190FDDE39}" type="presParOf" srcId="{9B44CD9E-AB33-4D72-A595-065FB0CC9E9A}" destId="{D042560E-7984-413E-B7F1-A317674CA8A7}" srcOrd="2" destOrd="0" presId="urn:microsoft.com/office/officeart/2005/8/layout/vList4"/>
    <dgm:cxn modelId="{394344B1-1B8E-4619-B75C-212A9713C002}" type="presParOf" srcId="{065549E6-ED92-4E91-B054-4E8C4D5B4E73}" destId="{9A95224E-C482-446E-ABA1-8C4B665D1C03}" srcOrd="3" destOrd="0" presId="urn:microsoft.com/office/officeart/2005/8/layout/vList4"/>
    <dgm:cxn modelId="{EF177044-331D-41BD-8D82-F70464C4A6C5}" type="presParOf" srcId="{065549E6-ED92-4E91-B054-4E8C4D5B4E73}" destId="{3D85D7C0-D626-4C83-A759-8E1124AB1CE2}" srcOrd="4" destOrd="0" presId="urn:microsoft.com/office/officeart/2005/8/layout/vList4"/>
    <dgm:cxn modelId="{0A2830AD-B6E5-42D6-8815-309C1ABE1EB0}" type="presParOf" srcId="{3D85D7C0-D626-4C83-A759-8E1124AB1CE2}" destId="{665D568F-5C76-4205-9181-304819B16898}" srcOrd="0" destOrd="0" presId="urn:microsoft.com/office/officeart/2005/8/layout/vList4"/>
    <dgm:cxn modelId="{48354C71-6814-4FA4-B1AA-2A286AA83C24}" type="presParOf" srcId="{3D85D7C0-D626-4C83-A759-8E1124AB1CE2}" destId="{E2A59F31-3886-403B-9CFC-987E991F2375}" srcOrd="1" destOrd="0" presId="urn:microsoft.com/office/officeart/2005/8/layout/vList4"/>
    <dgm:cxn modelId="{DCB56DE5-676B-4909-B640-7963F9BD1E56}" type="presParOf" srcId="{3D85D7C0-D626-4C83-A759-8E1124AB1CE2}" destId="{1B4B6734-6A40-4445-BA9D-528E9565030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B31CEF4-9417-40CF-8A54-E1C490E69F7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A4E97C65-9233-4602-B065-72975F0194AE}">
      <dgm:prSet phldrT="[Texto]"/>
      <dgm:spPr/>
      <dgm:t>
        <a:bodyPr/>
        <a:lstStyle/>
        <a:p>
          <a:r>
            <a:rPr lang="es-ES" b="1" i="0" dirty="0"/>
            <a:t>Gestor de Contraseñas</a:t>
          </a:r>
          <a:endParaRPr lang="es-ES" dirty="0"/>
        </a:p>
      </dgm:t>
    </dgm:pt>
    <dgm:pt modelId="{37C3FA0F-1555-4D61-96C8-EE61DDA49743}" type="parTrans" cxnId="{56C4CFFC-93C3-4688-8AA4-9572EA9F2CD0}">
      <dgm:prSet/>
      <dgm:spPr/>
      <dgm:t>
        <a:bodyPr/>
        <a:lstStyle/>
        <a:p>
          <a:endParaRPr lang="es-ES"/>
        </a:p>
      </dgm:t>
    </dgm:pt>
    <dgm:pt modelId="{32FD5EEE-5A6D-442F-A155-A45D5E0CC4EE}" type="sibTrans" cxnId="{56C4CFFC-93C3-4688-8AA4-9572EA9F2CD0}">
      <dgm:prSet/>
      <dgm:spPr/>
      <dgm:t>
        <a:bodyPr/>
        <a:lstStyle/>
        <a:p>
          <a:endParaRPr lang="es-ES"/>
        </a:p>
      </dgm:t>
    </dgm:pt>
    <dgm:pt modelId="{9688266B-5DF0-4C26-9C34-E9721DEC065D}">
      <dgm:prSet phldrT="[Texto]"/>
      <dgm:spPr/>
      <dgm:t>
        <a:bodyPr/>
        <a:lstStyle/>
        <a:p>
          <a:r>
            <a:rPr lang="es-ES" dirty="0"/>
            <a:t>Estas herramientas utilizan cifrado conocimiento cero, lo que garantiza que las contraseñas compartidas permanezcan cifradas en todo momento.</a:t>
          </a:r>
        </a:p>
      </dgm:t>
    </dgm:pt>
    <dgm:pt modelId="{BCA385AC-98C4-4651-AB46-CE1C8E120084}" type="parTrans" cxnId="{26694A05-EA8F-47EE-B1D1-2050A1207AB3}">
      <dgm:prSet/>
      <dgm:spPr/>
      <dgm:t>
        <a:bodyPr/>
        <a:lstStyle/>
        <a:p>
          <a:endParaRPr lang="es-ES"/>
        </a:p>
      </dgm:t>
    </dgm:pt>
    <dgm:pt modelId="{2DCE02D2-439F-430B-A2CC-17E4782238F7}" type="sibTrans" cxnId="{26694A05-EA8F-47EE-B1D1-2050A1207AB3}">
      <dgm:prSet/>
      <dgm:spPr/>
      <dgm:t>
        <a:bodyPr/>
        <a:lstStyle/>
        <a:p>
          <a:endParaRPr lang="es-ES"/>
        </a:p>
      </dgm:t>
    </dgm:pt>
    <dgm:pt modelId="{366AAD5B-D4AB-4572-B1C7-342980B54FA3}">
      <dgm:prSet phldrT="[Texto]"/>
      <dgm:spPr/>
      <dgm:t>
        <a:bodyPr/>
        <a:lstStyle/>
        <a:p>
          <a:r>
            <a:rPr lang="es-ES" b="1" i="0" dirty="0"/>
            <a:t>Autenticación de Dos Factores (2FA)</a:t>
          </a:r>
          <a:endParaRPr lang="es-ES" dirty="0"/>
        </a:p>
      </dgm:t>
    </dgm:pt>
    <dgm:pt modelId="{1923543D-342E-4F91-9EAC-BD2D77FCEA72}" type="parTrans" cxnId="{4C92A4FC-BEE1-44C1-ADC6-A38FCCF24C4A}">
      <dgm:prSet/>
      <dgm:spPr/>
      <dgm:t>
        <a:bodyPr/>
        <a:lstStyle/>
        <a:p>
          <a:endParaRPr lang="es-ES"/>
        </a:p>
      </dgm:t>
    </dgm:pt>
    <dgm:pt modelId="{DEAAF836-5933-4976-80EE-C3432C5EA16F}" type="sibTrans" cxnId="{4C92A4FC-BEE1-44C1-ADC6-A38FCCF24C4A}">
      <dgm:prSet/>
      <dgm:spPr/>
      <dgm:t>
        <a:bodyPr/>
        <a:lstStyle/>
        <a:p>
          <a:endParaRPr lang="es-ES"/>
        </a:p>
      </dgm:t>
    </dgm:pt>
    <dgm:pt modelId="{46FD4468-690F-4884-B3F1-EC9BD6060846}">
      <dgm:prSet phldrT="[Texto]"/>
      <dgm:spPr/>
      <dgm:t>
        <a:bodyPr/>
        <a:lstStyle/>
        <a:p>
          <a:pPr>
            <a:buFont typeface="Arial" panose="020B0604020202020204" pitchFamily="34" charset="0"/>
            <a:buChar char="•"/>
          </a:pPr>
          <a:r>
            <a:rPr lang="es-ES" b="0" i="0" dirty="0"/>
            <a:t>Proporciona una capa adicional de seguridad.</a:t>
          </a:r>
          <a:endParaRPr lang="es-ES" dirty="0"/>
        </a:p>
      </dgm:t>
    </dgm:pt>
    <dgm:pt modelId="{9D6BEEC8-6A77-4BF8-8F6E-EAB7F2A4D173}" type="parTrans" cxnId="{0587A954-22F0-4AE8-863D-5B4E03D152B0}">
      <dgm:prSet/>
      <dgm:spPr/>
      <dgm:t>
        <a:bodyPr/>
        <a:lstStyle/>
        <a:p>
          <a:endParaRPr lang="es-ES"/>
        </a:p>
      </dgm:t>
    </dgm:pt>
    <dgm:pt modelId="{C4C0BC52-C9DA-4023-AF6B-6DBB6B4CCA20}" type="sibTrans" cxnId="{0587A954-22F0-4AE8-863D-5B4E03D152B0}">
      <dgm:prSet/>
      <dgm:spPr/>
      <dgm:t>
        <a:bodyPr/>
        <a:lstStyle/>
        <a:p>
          <a:endParaRPr lang="es-ES"/>
        </a:p>
      </dgm:t>
    </dgm:pt>
    <dgm:pt modelId="{6A1FF926-0B2C-4B5E-8F5B-D10CB7318FB8}">
      <dgm:prSet phldrT="[Texto]"/>
      <dgm:spPr/>
      <dgm:t>
        <a:bodyPr/>
        <a:lstStyle/>
        <a:p>
          <a:r>
            <a:rPr lang="es-ES" b="1" i="0" dirty="0"/>
            <a:t>Actualizaciones</a:t>
          </a:r>
          <a:endParaRPr lang="es-ES" dirty="0"/>
        </a:p>
      </dgm:t>
    </dgm:pt>
    <dgm:pt modelId="{8D94FD11-40BE-4151-8A22-B0161F446465}" type="parTrans" cxnId="{E8A8B440-E713-45DF-AECF-DBB5526E1CA7}">
      <dgm:prSet/>
      <dgm:spPr/>
      <dgm:t>
        <a:bodyPr/>
        <a:lstStyle/>
        <a:p>
          <a:endParaRPr lang="es-ES"/>
        </a:p>
      </dgm:t>
    </dgm:pt>
    <dgm:pt modelId="{50F2EF3A-FA9F-4CD9-ABA6-11A8344A9B73}" type="sibTrans" cxnId="{E8A8B440-E713-45DF-AECF-DBB5526E1CA7}">
      <dgm:prSet/>
      <dgm:spPr/>
      <dgm:t>
        <a:bodyPr/>
        <a:lstStyle/>
        <a:p>
          <a:endParaRPr lang="es-ES"/>
        </a:p>
      </dgm:t>
    </dgm:pt>
    <dgm:pt modelId="{B30AF1A1-B977-4462-B578-12395768C646}">
      <dgm:prSet phldrT="[Texto]"/>
      <dgm:spPr/>
      <dgm:t>
        <a:bodyPr/>
        <a:lstStyle/>
        <a:p>
          <a:r>
            <a:rPr lang="es-ES" dirty="0"/>
            <a:t>Evita Métodos No Seguros</a:t>
          </a:r>
        </a:p>
      </dgm:t>
    </dgm:pt>
    <dgm:pt modelId="{D8B84E4D-815D-415F-9135-6E08FB22E33A}" type="parTrans" cxnId="{8F267C63-8623-4954-9064-3B925914564E}">
      <dgm:prSet/>
      <dgm:spPr/>
      <dgm:t>
        <a:bodyPr/>
        <a:lstStyle/>
        <a:p>
          <a:endParaRPr lang="es-ES"/>
        </a:p>
      </dgm:t>
    </dgm:pt>
    <dgm:pt modelId="{AE1B4D76-0B7C-4B51-AB47-FFCCA3E38517}" type="sibTrans" cxnId="{8F267C63-8623-4954-9064-3B925914564E}">
      <dgm:prSet/>
      <dgm:spPr/>
      <dgm:t>
        <a:bodyPr/>
        <a:lstStyle/>
        <a:p>
          <a:endParaRPr lang="es-ES"/>
        </a:p>
      </dgm:t>
    </dgm:pt>
    <dgm:pt modelId="{3A545F96-432F-4F44-B34C-4430D5C08A7D}">
      <dgm:prSet phldrT="[Texto]"/>
      <dgm:spPr/>
      <dgm:t>
        <a:bodyPr/>
        <a:lstStyle/>
        <a:p>
          <a:r>
            <a:rPr lang="es-ES" dirty="0"/>
            <a:t>No reutilices contraseñas.</a:t>
          </a:r>
        </a:p>
      </dgm:t>
    </dgm:pt>
    <dgm:pt modelId="{D8BCDF97-41CD-4857-A6F2-34313EA498B6}" type="parTrans" cxnId="{BB0026AE-B37F-4417-A5CC-8E36BCF18112}">
      <dgm:prSet/>
      <dgm:spPr/>
      <dgm:t>
        <a:bodyPr/>
        <a:lstStyle/>
        <a:p>
          <a:endParaRPr lang="es-ES"/>
        </a:p>
      </dgm:t>
    </dgm:pt>
    <dgm:pt modelId="{D857BCBE-80F7-4A9A-8DDA-C9E9E4ACE5B8}" type="sibTrans" cxnId="{BB0026AE-B37F-4417-A5CC-8E36BCF18112}">
      <dgm:prSet/>
      <dgm:spPr/>
      <dgm:t>
        <a:bodyPr/>
        <a:lstStyle/>
        <a:p>
          <a:endParaRPr lang="es-ES"/>
        </a:p>
      </dgm:t>
    </dgm:pt>
    <dgm:pt modelId="{70FC18DE-70CB-4AC3-BEEB-0D1BA0A26B73}">
      <dgm:prSet phldrT="[Texto]"/>
      <dgm:spPr/>
      <dgm:t>
        <a:bodyPr/>
        <a:lstStyle/>
        <a:p>
          <a:r>
            <a:rPr lang="es-ES" dirty="0"/>
            <a:t>Cambia las contraseñas periódicamente.</a:t>
          </a:r>
        </a:p>
      </dgm:t>
    </dgm:pt>
    <dgm:pt modelId="{46E67006-C1E3-4013-8A88-F80DCBD56315}" type="parTrans" cxnId="{B6B3FC75-E97E-4274-A293-24DFD2A38128}">
      <dgm:prSet/>
      <dgm:spPr/>
      <dgm:t>
        <a:bodyPr/>
        <a:lstStyle/>
        <a:p>
          <a:endParaRPr lang="es-ES"/>
        </a:p>
      </dgm:t>
    </dgm:pt>
    <dgm:pt modelId="{B9EADBC6-9B70-4973-9EE3-9B5605A897E3}" type="sibTrans" cxnId="{B6B3FC75-E97E-4274-A293-24DFD2A38128}">
      <dgm:prSet/>
      <dgm:spPr/>
      <dgm:t>
        <a:bodyPr/>
        <a:lstStyle/>
        <a:p>
          <a:endParaRPr lang="es-ES"/>
        </a:p>
      </dgm:t>
    </dgm:pt>
    <dgm:pt modelId="{B5AD4D46-CCBF-4D4A-9A01-5F9C02B548A6}">
      <dgm:prSet/>
      <dgm:spPr/>
      <dgm:t>
        <a:bodyPr/>
        <a:lstStyle/>
        <a:p>
          <a:r>
            <a:rPr lang="es-ES" dirty="0"/>
            <a:t>Si tienes disputas o relaciones rotas con alguien con quien compartiste contraseñas, cámbialas.</a:t>
          </a:r>
        </a:p>
      </dgm:t>
    </dgm:pt>
    <dgm:pt modelId="{A86355FF-E4CC-4136-9DCE-D5C6360BCFCA}" type="parTrans" cxnId="{523B06D0-139E-4FB8-99D3-52C84C410306}">
      <dgm:prSet/>
      <dgm:spPr/>
      <dgm:t>
        <a:bodyPr/>
        <a:lstStyle/>
        <a:p>
          <a:endParaRPr lang="es-ES"/>
        </a:p>
      </dgm:t>
    </dgm:pt>
    <dgm:pt modelId="{90688994-8830-4702-B32C-16FE52689452}" type="sibTrans" cxnId="{523B06D0-139E-4FB8-99D3-52C84C410306}">
      <dgm:prSet/>
      <dgm:spPr/>
      <dgm:t>
        <a:bodyPr/>
        <a:lstStyle/>
        <a:p>
          <a:endParaRPr lang="es-ES"/>
        </a:p>
      </dgm:t>
    </dgm:pt>
    <dgm:pt modelId="{81951D9D-4440-425E-AF4C-123628434BC6}">
      <dgm:prSet/>
      <dgm:spPr/>
      <dgm:t>
        <a:bodyPr/>
        <a:lstStyle/>
        <a:p>
          <a:r>
            <a:rPr lang="es-ES" dirty="0"/>
            <a:t>No las compartas a través de mensajes de texto, correos electrónicos o aplicaciones no cifradas.</a:t>
          </a:r>
        </a:p>
      </dgm:t>
    </dgm:pt>
    <dgm:pt modelId="{B684A27D-EFB2-4AB5-BD1A-8279C12BBC25}" type="parTrans" cxnId="{A0DF6A1B-BE27-47FF-9BDA-151304F30C80}">
      <dgm:prSet/>
      <dgm:spPr/>
      <dgm:t>
        <a:bodyPr/>
        <a:lstStyle/>
        <a:p>
          <a:endParaRPr lang="es-ES"/>
        </a:p>
      </dgm:t>
    </dgm:pt>
    <dgm:pt modelId="{229E788F-BBE5-4D71-A850-35DABDA6D9E4}" type="sibTrans" cxnId="{A0DF6A1B-BE27-47FF-9BDA-151304F30C80}">
      <dgm:prSet/>
      <dgm:spPr/>
      <dgm:t>
        <a:bodyPr/>
        <a:lstStyle/>
        <a:p>
          <a:endParaRPr lang="es-ES"/>
        </a:p>
      </dgm:t>
    </dgm:pt>
    <dgm:pt modelId="{12738593-DF09-4FD7-B0C9-C00D0B4FC2EC}">
      <dgm:prSet/>
      <dgm:spPr/>
      <dgm:t>
        <a:bodyPr/>
        <a:lstStyle/>
        <a:p>
          <a:r>
            <a:rPr lang="es-ES" dirty="0"/>
            <a:t>No las almacenes en lugares visibles físicamente.</a:t>
          </a:r>
        </a:p>
      </dgm:t>
    </dgm:pt>
    <dgm:pt modelId="{0D0A7B87-B383-4462-828A-28E1D1AF8D72}" type="parTrans" cxnId="{5B2C4879-CB69-44FB-9925-710916C96428}">
      <dgm:prSet/>
      <dgm:spPr/>
      <dgm:t>
        <a:bodyPr/>
        <a:lstStyle/>
        <a:p>
          <a:endParaRPr lang="es-ES"/>
        </a:p>
      </dgm:t>
    </dgm:pt>
    <dgm:pt modelId="{6B9BBB18-38A4-4DBF-874D-A7E3F747BFD1}" type="sibTrans" cxnId="{5B2C4879-CB69-44FB-9925-710916C96428}">
      <dgm:prSet/>
      <dgm:spPr/>
      <dgm:t>
        <a:bodyPr/>
        <a:lstStyle/>
        <a:p>
          <a:endParaRPr lang="es-ES"/>
        </a:p>
      </dgm:t>
    </dgm:pt>
    <dgm:pt modelId="{B03AC454-05E4-4AFB-975A-D5AB765739DA}" type="pres">
      <dgm:prSet presAssocID="{3B31CEF4-9417-40CF-8A54-E1C490E69F72}" presName="linear" presStyleCnt="0">
        <dgm:presLayoutVars>
          <dgm:dir/>
          <dgm:animLvl val="lvl"/>
          <dgm:resizeHandles val="exact"/>
        </dgm:presLayoutVars>
      </dgm:prSet>
      <dgm:spPr/>
    </dgm:pt>
    <dgm:pt modelId="{E28FFB88-2D20-4DB1-872F-138ADD5D7C67}" type="pres">
      <dgm:prSet presAssocID="{A4E97C65-9233-4602-B065-72975F0194AE}" presName="parentLin" presStyleCnt="0"/>
      <dgm:spPr/>
    </dgm:pt>
    <dgm:pt modelId="{8447B83B-7B53-4D5A-A1F8-04F3722B9202}" type="pres">
      <dgm:prSet presAssocID="{A4E97C65-9233-4602-B065-72975F0194AE}" presName="parentLeftMargin" presStyleLbl="node1" presStyleIdx="0" presStyleCnt="4"/>
      <dgm:spPr/>
    </dgm:pt>
    <dgm:pt modelId="{D388361D-E4E7-4726-98CC-CCF0C2F075E1}" type="pres">
      <dgm:prSet presAssocID="{A4E97C65-9233-4602-B065-72975F0194AE}" presName="parentText" presStyleLbl="node1" presStyleIdx="0" presStyleCnt="4">
        <dgm:presLayoutVars>
          <dgm:chMax val="0"/>
          <dgm:bulletEnabled val="1"/>
        </dgm:presLayoutVars>
      </dgm:prSet>
      <dgm:spPr/>
    </dgm:pt>
    <dgm:pt modelId="{F1D75F05-5949-41FE-A46F-FC8D373130A8}" type="pres">
      <dgm:prSet presAssocID="{A4E97C65-9233-4602-B065-72975F0194AE}" presName="negativeSpace" presStyleCnt="0"/>
      <dgm:spPr/>
    </dgm:pt>
    <dgm:pt modelId="{B421063E-24E0-417A-9B12-B484C105C1D4}" type="pres">
      <dgm:prSet presAssocID="{A4E97C65-9233-4602-B065-72975F0194AE}" presName="childText" presStyleLbl="conFgAcc1" presStyleIdx="0" presStyleCnt="4">
        <dgm:presLayoutVars>
          <dgm:bulletEnabled val="1"/>
        </dgm:presLayoutVars>
      </dgm:prSet>
      <dgm:spPr/>
    </dgm:pt>
    <dgm:pt modelId="{3D69EA17-BD11-4A48-AE33-B2DB819EDCA3}" type="pres">
      <dgm:prSet presAssocID="{32FD5EEE-5A6D-442F-A155-A45D5E0CC4EE}" presName="spaceBetweenRectangles" presStyleCnt="0"/>
      <dgm:spPr/>
    </dgm:pt>
    <dgm:pt modelId="{983BD573-22B1-42B7-8674-BA8513BF54E5}" type="pres">
      <dgm:prSet presAssocID="{366AAD5B-D4AB-4572-B1C7-342980B54FA3}" presName="parentLin" presStyleCnt="0"/>
      <dgm:spPr/>
    </dgm:pt>
    <dgm:pt modelId="{2437DA96-B699-4189-9323-D278FDF331B9}" type="pres">
      <dgm:prSet presAssocID="{366AAD5B-D4AB-4572-B1C7-342980B54FA3}" presName="parentLeftMargin" presStyleLbl="node1" presStyleIdx="0" presStyleCnt="4"/>
      <dgm:spPr/>
    </dgm:pt>
    <dgm:pt modelId="{C353221D-1B30-477B-B63B-5D83593AF4FB}" type="pres">
      <dgm:prSet presAssocID="{366AAD5B-D4AB-4572-B1C7-342980B54FA3}" presName="parentText" presStyleLbl="node1" presStyleIdx="1" presStyleCnt="4">
        <dgm:presLayoutVars>
          <dgm:chMax val="0"/>
          <dgm:bulletEnabled val="1"/>
        </dgm:presLayoutVars>
      </dgm:prSet>
      <dgm:spPr/>
    </dgm:pt>
    <dgm:pt modelId="{00803BC4-5313-436F-8CE7-93B4B05C608E}" type="pres">
      <dgm:prSet presAssocID="{366AAD5B-D4AB-4572-B1C7-342980B54FA3}" presName="negativeSpace" presStyleCnt="0"/>
      <dgm:spPr/>
    </dgm:pt>
    <dgm:pt modelId="{20815841-A2C1-4515-B161-3E1E0E819DA6}" type="pres">
      <dgm:prSet presAssocID="{366AAD5B-D4AB-4572-B1C7-342980B54FA3}" presName="childText" presStyleLbl="conFgAcc1" presStyleIdx="1" presStyleCnt="4">
        <dgm:presLayoutVars>
          <dgm:bulletEnabled val="1"/>
        </dgm:presLayoutVars>
      </dgm:prSet>
      <dgm:spPr/>
    </dgm:pt>
    <dgm:pt modelId="{2FF95134-154D-4E00-BDCA-2FD9218CF219}" type="pres">
      <dgm:prSet presAssocID="{DEAAF836-5933-4976-80EE-C3432C5EA16F}" presName="spaceBetweenRectangles" presStyleCnt="0"/>
      <dgm:spPr/>
    </dgm:pt>
    <dgm:pt modelId="{802264C5-F3A9-4D98-8B44-456346410805}" type="pres">
      <dgm:prSet presAssocID="{6A1FF926-0B2C-4B5E-8F5B-D10CB7318FB8}" presName="parentLin" presStyleCnt="0"/>
      <dgm:spPr/>
    </dgm:pt>
    <dgm:pt modelId="{2EB5E0F2-639B-4483-9DBC-7E388C63CDCF}" type="pres">
      <dgm:prSet presAssocID="{6A1FF926-0B2C-4B5E-8F5B-D10CB7318FB8}" presName="parentLeftMargin" presStyleLbl="node1" presStyleIdx="1" presStyleCnt="4"/>
      <dgm:spPr/>
    </dgm:pt>
    <dgm:pt modelId="{F046066E-2FD4-4136-AE70-1894ED2A52ED}" type="pres">
      <dgm:prSet presAssocID="{6A1FF926-0B2C-4B5E-8F5B-D10CB7318FB8}" presName="parentText" presStyleLbl="node1" presStyleIdx="2" presStyleCnt="4">
        <dgm:presLayoutVars>
          <dgm:chMax val="0"/>
          <dgm:bulletEnabled val="1"/>
        </dgm:presLayoutVars>
      </dgm:prSet>
      <dgm:spPr/>
    </dgm:pt>
    <dgm:pt modelId="{4F2EB5CF-BF5F-4DFF-A448-09ABD06F8ABB}" type="pres">
      <dgm:prSet presAssocID="{6A1FF926-0B2C-4B5E-8F5B-D10CB7318FB8}" presName="negativeSpace" presStyleCnt="0"/>
      <dgm:spPr/>
    </dgm:pt>
    <dgm:pt modelId="{0F9AF9DF-FC3B-4870-9B43-51404B9D3B71}" type="pres">
      <dgm:prSet presAssocID="{6A1FF926-0B2C-4B5E-8F5B-D10CB7318FB8}" presName="childText" presStyleLbl="conFgAcc1" presStyleIdx="2" presStyleCnt="4">
        <dgm:presLayoutVars>
          <dgm:bulletEnabled val="1"/>
        </dgm:presLayoutVars>
      </dgm:prSet>
      <dgm:spPr/>
    </dgm:pt>
    <dgm:pt modelId="{A65EE46E-5879-4B4A-B51A-002423344980}" type="pres">
      <dgm:prSet presAssocID="{50F2EF3A-FA9F-4CD9-ABA6-11A8344A9B73}" presName="spaceBetweenRectangles" presStyleCnt="0"/>
      <dgm:spPr/>
    </dgm:pt>
    <dgm:pt modelId="{29C6A2FC-4A3D-4535-8292-18ADC1F650DA}" type="pres">
      <dgm:prSet presAssocID="{B30AF1A1-B977-4462-B578-12395768C646}" presName="parentLin" presStyleCnt="0"/>
      <dgm:spPr/>
    </dgm:pt>
    <dgm:pt modelId="{FC3EE248-BC1D-473A-A77C-078F09081A81}" type="pres">
      <dgm:prSet presAssocID="{B30AF1A1-B977-4462-B578-12395768C646}" presName="parentLeftMargin" presStyleLbl="node1" presStyleIdx="2" presStyleCnt="4"/>
      <dgm:spPr/>
    </dgm:pt>
    <dgm:pt modelId="{E3900870-218D-46F5-B7F8-352557C1FC47}" type="pres">
      <dgm:prSet presAssocID="{B30AF1A1-B977-4462-B578-12395768C646}" presName="parentText" presStyleLbl="node1" presStyleIdx="3" presStyleCnt="4">
        <dgm:presLayoutVars>
          <dgm:chMax val="0"/>
          <dgm:bulletEnabled val="1"/>
        </dgm:presLayoutVars>
      </dgm:prSet>
      <dgm:spPr/>
    </dgm:pt>
    <dgm:pt modelId="{D3F2768A-06B6-4546-B159-06F01C9A0D2E}" type="pres">
      <dgm:prSet presAssocID="{B30AF1A1-B977-4462-B578-12395768C646}" presName="negativeSpace" presStyleCnt="0"/>
      <dgm:spPr/>
    </dgm:pt>
    <dgm:pt modelId="{466F4207-0AA2-4124-9517-8811F6D338CD}" type="pres">
      <dgm:prSet presAssocID="{B30AF1A1-B977-4462-B578-12395768C646}" presName="childText" presStyleLbl="conFgAcc1" presStyleIdx="3" presStyleCnt="4">
        <dgm:presLayoutVars>
          <dgm:bulletEnabled val="1"/>
        </dgm:presLayoutVars>
      </dgm:prSet>
      <dgm:spPr/>
    </dgm:pt>
  </dgm:ptLst>
  <dgm:cxnLst>
    <dgm:cxn modelId="{6B607904-D3E8-49C2-A464-80FCFC34D501}" type="presOf" srcId="{A4E97C65-9233-4602-B065-72975F0194AE}" destId="{8447B83B-7B53-4D5A-A1F8-04F3722B9202}" srcOrd="0" destOrd="0" presId="urn:microsoft.com/office/officeart/2005/8/layout/list1"/>
    <dgm:cxn modelId="{26694A05-EA8F-47EE-B1D1-2050A1207AB3}" srcId="{A4E97C65-9233-4602-B065-72975F0194AE}" destId="{9688266B-5DF0-4C26-9C34-E9721DEC065D}" srcOrd="0" destOrd="0" parTransId="{BCA385AC-98C4-4651-AB46-CE1C8E120084}" sibTransId="{2DCE02D2-439F-430B-A2CC-17E4782238F7}"/>
    <dgm:cxn modelId="{A0DF6A1B-BE27-47FF-9BDA-151304F30C80}" srcId="{B30AF1A1-B977-4462-B578-12395768C646}" destId="{81951D9D-4440-425E-AF4C-123628434BC6}" srcOrd="1" destOrd="0" parTransId="{B684A27D-EFB2-4AB5-BD1A-8279C12BBC25}" sibTransId="{229E788F-BBE5-4D71-A850-35DABDA6D9E4}"/>
    <dgm:cxn modelId="{3729F81F-7D29-422B-98AA-08E8AE06A316}" type="presOf" srcId="{B30AF1A1-B977-4462-B578-12395768C646}" destId="{E3900870-218D-46F5-B7F8-352557C1FC47}" srcOrd="1" destOrd="0" presId="urn:microsoft.com/office/officeart/2005/8/layout/list1"/>
    <dgm:cxn modelId="{4DAC863C-30BD-4949-9392-BC598538CBCE}" type="presOf" srcId="{3B31CEF4-9417-40CF-8A54-E1C490E69F72}" destId="{B03AC454-05E4-4AFB-975A-D5AB765739DA}" srcOrd="0" destOrd="0" presId="urn:microsoft.com/office/officeart/2005/8/layout/list1"/>
    <dgm:cxn modelId="{E8A8B440-E713-45DF-AECF-DBB5526E1CA7}" srcId="{3B31CEF4-9417-40CF-8A54-E1C490E69F72}" destId="{6A1FF926-0B2C-4B5E-8F5B-D10CB7318FB8}" srcOrd="2" destOrd="0" parTransId="{8D94FD11-40BE-4151-8A22-B0161F446465}" sibTransId="{50F2EF3A-FA9F-4CD9-ABA6-11A8344A9B73}"/>
    <dgm:cxn modelId="{0DD5DD41-323A-4B33-9BC6-FB0080329AB5}" type="presOf" srcId="{6A1FF926-0B2C-4B5E-8F5B-D10CB7318FB8}" destId="{2EB5E0F2-639B-4483-9DBC-7E388C63CDCF}" srcOrd="0" destOrd="0" presId="urn:microsoft.com/office/officeart/2005/8/layout/list1"/>
    <dgm:cxn modelId="{8F267C63-8623-4954-9064-3B925914564E}" srcId="{3B31CEF4-9417-40CF-8A54-E1C490E69F72}" destId="{B30AF1A1-B977-4462-B578-12395768C646}" srcOrd="3" destOrd="0" parTransId="{D8B84E4D-815D-415F-9135-6E08FB22E33A}" sibTransId="{AE1B4D76-0B7C-4B51-AB47-FFCCA3E38517}"/>
    <dgm:cxn modelId="{5F711C44-E242-4240-B080-98E9AF10F882}" type="presOf" srcId="{3A545F96-432F-4F44-B34C-4430D5C08A7D}" destId="{466F4207-0AA2-4124-9517-8811F6D338CD}" srcOrd="0" destOrd="0" presId="urn:microsoft.com/office/officeart/2005/8/layout/list1"/>
    <dgm:cxn modelId="{B0429D49-BF6F-4FF3-840A-A65A2F938FE5}" type="presOf" srcId="{366AAD5B-D4AB-4572-B1C7-342980B54FA3}" destId="{C353221D-1B30-477B-B63B-5D83593AF4FB}" srcOrd="1" destOrd="0" presId="urn:microsoft.com/office/officeart/2005/8/layout/list1"/>
    <dgm:cxn modelId="{B098C94A-A6D6-48A1-8497-2B8B691EFDCD}" type="presOf" srcId="{81951D9D-4440-425E-AF4C-123628434BC6}" destId="{466F4207-0AA2-4124-9517-8811F6D338CD}" srcOrd="0" destOrd="1" presId="urn:microsoft.com/office/officeart/2005/8/layout/list1"/>
    <dgm:cxn modelId="{98B0DA4B-4FAA-466F-8166-1E68FDC2D49B}" type="presOf" srcId="{6A1FF926-0B2C-4B5E-8F5B-D10CB7318FB8}" destId="{F046066E-2FD4-4136-AE70-1894ED2A52ED}" srcOrd="1" destOrd="0" presId="urn:microsoft.com/office/officeart/2005/8/layout/list1"/>
    <dgm:cxn modelId="{0587A954-22F0-4AE8-863D-5B4E03D152B0}" srcId="{366AAD5B-D4AB-4572-B1C7-342980B54FA3}" destId="{46FD4468-690F-4884-B3F1-EC9BD6060846}" srcOrd="0" destOrd="0" parTransId="{9D6BEEC8-6A77-4BF8-8F6E-EAB7F2A4D173}" sibTransId="{C4C0BC52-C9DA-4023-AF6B-6DBB6B4CCA20}"/>
    <dgm:cxn modelId="{B6B3FC75-E97E-4274-A293-24DFD2A38128}" srcId="{6A1FF926-0B2C-4B5E-8F5B-D10CB7318FB8}" destId="{70FC18DE-70CB-4AC3-BEEB-0D1BA0A26B73}" srcOrd="0" destOrd="0" parTransId="{46E67006-C1E3-4013-8A88-F80DCBD56315}" sibTransId="{B9EADBC6-9B70-4973-9EE3-9B5605A897E3}"/>
    <dgm:cxn modelId="{5B2C4879-CB69-44FB-9925-710916C96428}" srcId="{B30AF1A1-B977-4462-B578-12395768C646}" destId="{12738593-DF09-4FD7-B0C9-C00D0B4FC2EC}" srcOrd="2" destOrd="0" parTransId="{0D0A7B87-B383-4462-828A-28E1D1AF8D72}" sibTransId="{6B9BBB18-38A4-4DBF-874D-A7E3F747BFD1}"/>
    <dgm:cxn modelId="{3DB65792-D2EF-48FC-AEE6-CE2872CE481C}" type="presOf" srcId="{A4E97C65-9233-4602-B065-72975F0194AE}" destId="{D388361D-E4E7-4726-98CC-CCF0C2F075E1}" srcOrd="1" destOrd="0" presId="urn:microsoft.com/office/officeart/2005/8/layout/list1"/>
    <dgm:cxn modelId="{5099D2A3-6FCF-42EB-99B8-C7786B0515E6}" type="presOf" srcId="{70FC18DE-70CB-4AC3-BEEB-0D1BA0A26B73}" destId="{0F9AF9DF-FC3B-4870-9B43-51404B9D3B71}" srcOrd="0" destOrd="0" presId="urn:microsoft.com/office/officeart/2005/8/layout/list1"/>
    <dgm:cxn modelId="{BB0026AE-B37F-4417-A5CC-8E36BCF18112}" srcId="{B30AF1A1-B977-4462-B578-12395768C646}" destId="{3A545F96-432F-4F44-B34C-4430D5C08A7D}" srcOrd="0" destOrd="0" parTransId="{D8BCDF97-41CD-4857-A6F2-34313EA498B6}" sibTransId="{D857BCBE-80F7-4A9A-8DDA-C9E9E4ACE5B8}"/>
    <dgm:cxn modelId="{02F7BDC7-E1D4-4190-88CD-13DCC048AAB0}" type="presOf" srcId="{46FD4468-690F-4884-B3F1-EC9BD6060846}" destId="{20815841-A2C1-4515-B161-3E1E0E819DA6}" srcOrd="0" destOrd="0" presId="urn:microsoft.com/office/officeart/2005/8/layout/list1"/>
    <dgm:cxn modelId="{523B06D0-139E-4FB8-99D3-52C84C410306}" srcId="{6A1FF926-0B2C-4B5E-8F5B-D10CB7318FB8}" destId="{B5AD4D46-CCBF-4D4A-9A01-5F9C02B548A6}" srcOrd="1" destOrd="0" parTransId="{A86355FF-E4CC-4136-9DCE-D5C6360BCFCA}" sibTransId="{90688994-8830-4702-B32C-16FE52689452}"/>
    <dgm:cxn modelId="{B55BD3D1-D3EA-4A94-9E37-2A68B81440F4}" type="presOf" srcId="{366AAD5B-D4AB-4572-B1C7-342980B54FA3}" destId="{2437DA96-B699-4189-9323-D278FDF331B9}" srcOrd="0" destOrd="0" presId="urn:microsoft.com/office/officeart/2005/8/layout/list1"/>
    <dgm:cxn modelId="{05EE8ED6-A74B-4833-A8F3-E20FDE27B0DB}" type="presOf" srcId="{B5AD4D46-CCBF-4D4A-9A01-5F9C02B548A6}" destId="{0F9AF9DF-FC3B-4870-9B43-51404B9D3B71}" srcOrd="0" destOrd="1" presId="urn:microsoft.com/office/officeart/2005/8/layout/list1"/>
    <dgm:cxn modelId="{EC7F21E1-B797-4882-B531-DD5051BED191}" type="presOf" srcId="{12738593-DF09-4FD7-B0C9-C00D0B4FC2EC}" destId="{466F4207-0AA2-4124-9517-8811F6D338CD}" srcOrd="0" destOrd="2" presId="urn:microsoft.com/office/officeart/2005/8/layout/list1"/>
    <dgm:cxn modelId="{3BB949FB-0F37-4CB9-A2FB-71D34D36184B}" type="presOf" srcId="{9688266B-5DF0-4C26-9C34-E9721DEC065D}" destId="{B421063E-24E0-417A-9B12-B484C105C1D4}" srcOrd="0" destOrd="0" presId="urn:microsoft.com/office/officeart/2005/8/layout/list1"/>
    <dgm:cxn modelId="{4C92A4FC-BEE1-44C1-ADC6-A38FCCF24C4A}" srcId="{3B31CEF4-9417-40CF-8A54-E1C490E69F72}" destId="{366AAD5B-D4AB-4572-B1C7-342980B54FA3}" srcOrd="1" destOrd="0" parTransId="{1923543D-342E-4F91-9EAC-BD2D77FCEA72}" sibTransId="{DEAAF836-5933-4976-80EE-C3432C5EA16F}"/>
    <dgm:cxn modelId="{56C4CFFC-93C3-4688-8AA4-9572EA9F2CD0}" srcId="{3B31CEF4-9417-40CF-8A54-E1C490E69F72}" destId="{A4E97C65-9233-4602-B065-72975F0194AE}" srcOrd="0" destOrd="0" parTransId="{37C3FA0F-1555-4D61-96C8-EE61DDA49743}" sibTransId="{32FD5EEE-5A6D-442F-A155-A45D5E0CC4EE}"/>
    <dgm:cxn modelId="{73CC91FE-C91A-4B35-B2B2-C38006D30B06}" type="presOf" srcId="{B30AF1A1-B977-4462-B578-12395768C646}" destId="{FC3EE248-BC1D-473A-A77C-078F09081A81}" srcOrd="0" destOrd="0" presId="urn:microsoft.com/office/officeart/2005/8/layout/list1"/>
    <dgm:cxn modelId="{8663D3FB-9E78-430A-A4DB-91DB3A10B412}" type="presParOf" srcId="{B03AC454-05E4-4AFB-975A-D5AB765739DA}" destId="{E28FFB88-2D20-4DB1-872F-138ADD5D7C67}" srcOrd="0" destOrd="0" presId="urn:microsoft.com/office/officeart/2005/8/layout/list1"/>
    <dgm:cxn modelId="{55078F57-5C89-419A-A10D-5AED8B100ED8}" type="presParOf" srcId="{E28FFB88-2D20-4DB1-872F-138ADD5D7C67}" destId="{8447B83B-7B53-4D5A-A1F8-04F3722B9202}" srcOrd="0" destOrd="0" presId="urn:microsoft.com/office/officeart/2005/8/layout/list1"/>
    <dgm:cxn modelId="{83769F16-2627-4A2E-BD16-008E7909F7ED}" type="presParOf" srcId="{E28FFB88-2D20-4DB1-872F-138ADD5D7C67}" destId="{D388361D-E4E7-4726-98CC-CCF0C2F075E1}" srcOrd="1" destOrd="0" presId="urn:microsoft.com/office/officeart/2005/8/layout/list1"/>
    <dgm:cxn modelId="{40DE89A0-8C22-4C67-9B3E-25E17A52CAB4}" type="presParOf" srcId="{B03AC454-05E4-4AFB-975A-D5AB765739DA}" destId="{F1D75F05-5949-41FE-A46F-FC8D373130A8}" srcOrd="1" destOrd="0" presId="urn:microsoft.com/office/officeart/2005/8/layout/list1"/>
    <dgm:cxn modelId="{67787AB8-7902-4912-B198-758045D11535}" type="presParOf" srcId="{B03AC454-05E4-4AFB-975A-D5AB765739DA}" destId="{B421063E-24E0-417A-9B12-B484C105C1D4}" srcOrd="2" destOrd="0" presId="urn:microsoft.com/office/officeart/2005/8/layout/list1"/>
    <dgm:cxn modelId="{99405879-569D-4128-AAF9-216F84A319B0}" type="presParOf" srcId="{B03AC454-05E4-4AFB-975A-D5AB765739DA}" destId="{3D69EA17-BD11-4A48-AE33-B2DB819EDCA3}" srcOrd="3" destOrd="0" presId="urn:microsoft.com/office/officeart/2005/8/layout/list1"/>
    <dgm:cxn modelId="{05E37C52-5283-492B-89F6-8F2405B25D63}" type="presParOf" srcId="{B03AC454-05E4-4AFB-975A-D5AB765739DA}" destId="{983BD573-22B1-42B7-8674-BA8513BF54E5}" srcOrd="4" destOrd="0" presId="urn:microsoft.com/office/officeart/2005/8/layout/list1"/>
    <dgm:cxn modelId="{1F10682D-B007-4256-8894-A89435FB6E07}" type="presParOf" srcId="{983BD573-22B1-42B7-8674-BA8513BF54E5}" destId="{2437DA96-B699-4189-9323-D278FDF331B9}" srcOrd="0" destOrd="0" presId="urn:microsoft.com/office/officeart/2005/8/layout/list1"/>
    <dgm:cxn modelId="{1FA0ED39-8D63-4EBB-8E34-740A09DBB416}" type="presParOf" srcId="{983BD573-22B1-42B7-8674-BA8513BF54E5}" destId="{C353221D-1B30-477B-B63B-5D83593AF4FB}" srcOrd="1" destOrd="0" presId="urn:microsoft.com/office/officeart/2005/8/layout/list1"/>
    <dgm:cxn modelId="{9B6A051E-A241-4501-AD45-9CA57BA9DD4D}" type="presParOf" srcId="{B03AC454-05E4-4AFB-975A-D5AB765739DA}" destId="{00803BC4-5313-436F-8CE7-93B4B05C608E}" srcOrd="5" destOrd="0" presId="urn:microsoft.com/office/officeart/2005/8/layout/list1"/>
    <dgm:cxn modelId="{B3204F68-CA83-47CC-A190-34B4FF09AE4E}" type="presParOf" srcId="{B03AC454-05E4-4AFB-975A-D5AB765739DA}" destId="{20815841-A2C1-4515-B161-3E1E0E819DA6}" srcOrd="6" destOrd="0" presId="urn:microsoft.com/office/officeart/2005/8/layout/list1"/>
    <dgm:cxn modelId="{A5B59978-EB29-42D0-A988-4B19F95FC424}" type="presParOf" srcId="{B03AC454-05E4-4AFB-975A-D5AB765739DA}" destId="{2FF95134-154D-4E00-BDCA-2FD9218CF219}" srcOrd="7" destOrd="0" presId="urn:microsoft.com/office/officeart/2005/8/layout/list1"/>
    <dgm:cxn modelId="{7228E3DF-DA84-49CD-A752-C21A2E24DCB6}" type="presParOf" srcId="{B03AC454-05E4-4AFB-975A-D5AB765739DA}" destId="{802264C5-F3A9-4D98-8B44-456346410805}" srcOrd="8" destOrd="0" presId="urn:microsoft.com/office/officeart/2005/8/layout/list1"/>
    <dgm:cxn modelId="{3556BE77-5937-409E-B87D-5346F59D277E}" type="presParOf" srcId="{802264C5-F3A9-4D98-8B44-456346410805}" destId="{2EB5E0F2-639B-4483-9DBC-7E388C63CDCF}" srcOrd="0" destOrd="0" presId="urn:microsoft.com/office/officeart/2005/8/layout/list1"/>
    <dgm:cxn modelId="{91C56DE8-1760-445D-A1F1-54474D5E1B53}" type="presParOf" srcId="{802264C5-F3A9-4D98-8B44-456346410805}" destId="{F046066E-2FD4-4136-AE70-1894ED2A52ED}" srcOrd="1" destOrd="0" presId="urn:microsoft.com/office/officeart/2005/8/layout/list1"/>
    <dgm:cxn modelId="{9298C00B-E57C-446C-A11E-AE0D599B4CDF}" type="presParOf" srcId="{B03AC454-05E4-4AFB-975A-D5AB765739DA}" destId="{4F2EB5CF-BF5F-4DFF-A448-09ABD06F8ABB}" srcOrd="9" destOrd="0" presId="urn:microsoft.com/office/officeart/2005/8/layout/list1"/>
    <dgm:cxn modelId="{C0FD6275-BC69-4F5C-BE19-62CB985C5256}" type="presParOf" srcId="{B03AC454-05E4-4AFB-975A-D5AB765739DA}" destId="{0F9AF9DF-FC3B-4870-9B43-51404B9D3B71}" srcOrd="10" destOrd="0" presId="urn:microsoft.com/office/officeart/2005/8/layout/list1"/>
    <dgm:cxn modelId="{6AC30D21-A3A8-4865-BD6C-6BE0236C4560}" type="presParOf" srcId="{B03AC454-05E4-4AFB-975A-D5AB765739DA}" destId="{A65EE46E-5879-4B4A-B51A-002423344980}" srcOrd="11" destOrd="0" presId="urn:microsoft.com/office/officeart/2005/8/layout/list1"/>
    <dgm:cxn modelId="{BF12C5FD-CD9A-47C4-84FE-70CAA8FA3E07}" type="presParOf" srcId="{B03AC454-05E4-4AFB-975A-D5AB765739DA}" destId="{29C6A2FC-4A3D-4535-8292-18ADC1F650DA}" srcOrd="12" destOrd="0" presId="urn:microsoft.com/office/officeart/2005/8/layout/list1"/>
    <dgm:cxn modelId="{4EE046F4-8531-40A4-B2D2-C4D8728A04E4}" type="presParOf" srcId="{29C6A2FC-4A3D-4535-8292-18ADC1F650DA}" destId="{FC3EE248-BC1D-473A-A77C-078F09081A81}" srcOrd="0" destOrd="0" presId="urn:microsoft.com/office/officeart/2005/8/layout/list1"/>
    <dgm:cxn modelId="{21D23C6F-014D-4037-B090-3619C186C569}" type="presParOf" srcId="{29C6A2FC-4A3D-4535-8292-18ADC1F650DA}" destId="{E3900870-218D-46F5-B7F8-352557C1FC47}" srcOrd="1" destOrd="0" presId="urn:microsoft.com/office/officeart/2005/8/layout/list1"/>
    <dgm:cxn modelId="{EB4E4524-862A-4043-86A3-B3EB3017668A}" type="presParOf" srcId="{B03AC454-05E4-4AFB-975A-D5AB765739DA}" destId="{D3F2768A-06B6-4546-B159-06F01C9A0D2E}" srcOrd="13" destOrd="0" presId="urn:microsoft.com/office/officeart/2005/8/layout/list1"/>
    <dgm:cxn modelId="{75141E34-EC1C-46B5-8D21-7690793312F3}" type="presParOf" srcId="{B03AC454-05E4-4AFB-975A-D5AB765739DA}" destId="{466F4207-0AA2-4124-9517-8811F6D338C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A99D8D9-211B-4A53-841C-9FE2A3EA1278}" type="doc">
      <dgm:prSet loTypeId="urn:microsoft.com/office/officeart/2005/8/layout/pList2" loCatId="list" qsTypeId="urn:microsoft.com/office/officeart/2005/8/quickstyle/simple1" qsCatId="simple" csTypeId="urn:microsoft.com/office/officeart/2005/8/colors/accent5_1" csCatId="accent5" phldr="1"/>
      <dgm:spPr/>
      <dgm:t>
        <a:bodyPr/>
        <a:lstStyle/>
        <a:p>
          <a:endParaRPr lang="es-MX"/>
        </a:p>
      </dgm:t>
    </dgm:pt>
    <dgm:pt modelId="{A349817F-845B-45E4-BE35-82ACDDA614D8}">
      <dgm:prSet/>
      <dgm:spPr/>
      <dgm:t>
        <a:bodyPr/>
        <a:lstStyle/>
        <a:p>
          <a:r>
            <a:rPr lang="es-MX"/>
            <a:t>IA</a:t>
          </a:r>
        </a:p>
      </dgm:t>
    </dgm:pt>
    <dgm:pt modelId="{DD71188F-1F4E-4B93-BD7A-0388AB7DF37F}" type="parTrans" cxnId="{FE03598D-BA83-4138-B746-DC2974F20D04}">
      <dgm:prSet/>
      <dgm:spPr/>
      <dgm:t>
        <a:bodyPr/>
        <a:lstStyle/>
        <a:p>
          <a:endParaRPr lang="es-MX"/>
        </a:p>
      </dgm:t>
    </dgm:pt>
    <dgm:pt modelId="{2022F063-2E3C-48C9-9531-DB6C92EEC6A9}" type="sibTrans" cxnId="{FE03598D-BA83-4138-B746-DC2974F20D04}">
      <dgm:prSet/>
      <dgm:spPr/>
      <dgm:t>
        <a:bodyPr/>
        <a:lstStyle/>
        <a:p>
          <a:endParaRPr lang="es-MX"/>
        </a:p>
      </dgm:t>
    </dgm:pt>
    <dgm:pt modelId="{E76DE748-DA7B-41C9-838C-A6A501D86869}">
      <dgm:prSet/>
      <dgm:spPr/>
      <dgm:t>
        <a:bodyPr/>
        <a:lstStyle/>
        <a:p>
          <a:r>
            <a:rPr lang="es-MX"/>
            <a:t>Una nueva ciencia técnica que se centra en la investigación y el desarrollo de teorías, métodos, técnicas y sistemas de aplicación para simular y ampliar la inteligencia humana.</a:t>
          </a:r>
        </a:p>
      </dgm:t>
    </dgm:pt>
    <dgm:pt modelId="{F1B25839-CE43-4812-A490-43C7C4F90912}" type="parTrans" cxnId="{F2C0FAED-E599-4B21-9C7F-687DBA16DC12}">
      <dgm:prSet/>
      <dgm:spPr/>
      <dgm:t>
        <a:bodyPr/>
        <a:lstStyle/>
        <a:p>
          <a:endParaRPr lang="es-MX"/>
        </a:p>
      </dgm:t>
    </dgm:pt>
    <dgm:pt modelId="{C8FFA56F-6290-414B-9F23-3B645A8CACE0}" type="sibTrans" cxnId="{F2C0FAED-E599-4B21-9C7F-687DBA16DC12}">
      <dgm:prSet/>
      <dgm:spPr/>
      <dgm:t>
        <a:bodyPr/>
        <a:lstStyle/>
        <a:p>
          <a:endParaRPr lang="es-MX"/>
        </a:p>
      </dgm:t>
    </dgm:pt>
    <dgm:pt modelId="{F94D89DE-7C23-4DDF-B73C-3EAB75990AFE}">
      <dgm:prSet/>
      <dgm:spPr/>
      <dgm:t>
        <a:bodyPr/>
        <a:lstStyle/>
        <a:p>
          <a:r>
            <a:rPr lang="es-MX"/>
            <a:t>Aprendizaje automático</a:t>
          </a:r>
        </a:p>
      </dgm:t>
    </dgm:pt>
    <dgm:pt modelId="{D12282A4-0FFB-42ED-B4A0-FADD6F99F91C}" type="parTrans" cxnId="{F7CE2D19-9423-4174-A61B-708EE864AE55}">
      <dgm:prSet/>
      <dgm:spPr/>
      <dgm:t>
        <a:bodyPr/>
        <a:lstStyle/>
        <a:p>
          <a:endParaRPr lang="es-MX"/>
        </a:p>
      </dgm:t>
    </dgm:pt>
    <dgm:pt modelId="{90B459B1-C43B-47FF-9A55-CB2004CF69E3}" type="sibTrans" cxnId="{F7CE2D19-9423-4174-A61B-708EE864AE55}">
      <dgm:prSet/>
      <dgm:spPr/>
      <dgm:t>
        <a:bodyPr/>
        <a:lstStyle/>
        <a:p>
          <a:endParaRPr lang="es-MX"/>
        </a:p>
      </dgm:t>
    </dgm:pt>
    <dgm:pt modelId="{5F664D9D-309B-4859-BCBB-9585AF472A90}">
      <dgm:prSet/>
      <dgm:spPr/>
      <dgm:t>
        <a:bodyPr/>
        <a:lstStyle/>
        <a:p>
          <a:r>
            <a:rPr lang="es-MX"/>
            <a:t>Campo de investigación central de la IA. Se centra en el estudio de cómo los ordenadores pueden obtener nuevos conocimientos o habilidades simulando o realizando el comportamiento de aprendizaje de los seres humanos y reorganizar la arquitectura de conocimiento existente para mejorar su rendimiento. Es uno de los principales campos de investigación de la IA.</a:t>
          </a:r>
        </a:p>
      </dgm:t>
    </dgm:pt>
    <dgm:pt modelId="{D709BE43-F93E-4B30-BF61-39207FDE8B8E}" type="parTrans" cxnId="{0E61E54A-0123-472C-A583-A32806D48927}">
      <dgm:prSet/>
      <dgm:spPr/>
      <dgm:t>
        <a:bodyPr/>
        <a:lstStyle/>
        <a:p>
          <a:endParaRPr lang="es-MX"/>
        </a:p>
      </dgm:t>
    </dgm:pt>
    <dgm:pt modelId="{8D505F6B-9C97-419B-B0EA-BB66867A26E7}" type="sibTrans" cxnId="{0E61E54A-0123-472C-A583-A32806D48927}">
      <dgm:prSet/>
      <dgm:spPr/>
      <dgm:t>
        <a:bodyPr/>
        <a:lstStyle/>
        <a:p>
          <a:endParaRPr lang="es-MX"/>
        </a:p>
      </dgm:t>
    </dgm:pt>
    <dgm:pt modelId="{61710996-143E-4766-B6D6-D50DEBC8125E}">
      <dgm:prSet/>
      <dgm:spPr/>
      <dgm:t>
        <a:bodyPr/>
        <a:lstStyle/>
        <a:p>
          <a:r>
            <a:rPr lang="es-MX"/>
            <a:t>Aprendizaje profundo</a:t>
          </a:r>
        </a:p>
      </dgm:t>
    </dgm:pt>
    <dgm:pt modelId="{6E89C96A-C668-4F28-AD82-239623E069CF}" type="parTrans" cxnId="{5B82668C-9CA7-4BF1-9CD3-60AED767D17E}">
      <dgm:prSet/>
      <dgm:spPr/>
      <dgm:t>
        <a:bodyPr/>
        <a:lstStyle/>
        <a:p>
          <a:endParaRPr lang="es-MX"/>
        </a:p>
      </dgm:t>
    </dgm:pt>
    <dgm:pt modelId="{51AD994F-AF4B-4E0C-BE01-A5BF937FCBDB}" type="sibTrans" cxnId="{5B82668C-9CA7-4BF1-9CD3-60AED767D17E}">
      <dgm:prSet/>
      <dgm:spPr/>
      <dgm:t>
        <a:bodyPr/>
        <a:lstStyle/>
        <a:p>
          <a:endParaRPr lang="es-MX"/>
        </a:p>
      </dgm:t>
    </dgm:pt>
    <dgm:pt modelId="{3A073EA9-2C53-49E5-990D-3E034A35552D}">
      <dgm:prSet/>
      <dgm:spPr/>
      <dgm:t>
        <a:bodyPr/>
        <a:lstStyle/>
        <a:p>
          <a:r>
            <a:rPr lang="es-MX"/>
            <a:t>Un nuevo campo del aprendizaje automático. El concepto de aprendizaje profundo tiene su origen en la investigación de las redes neuronales artificiales. El perceptrón multicapa (MLP) es un tipo de arquitectura de aprendizaje profundo. El aprendizaje profundo pretende simular el cerebro humano para interpretar datos como imágenes, sonidos y textos.</a:t>
          </a:r>
        </a:p>
      </dgm:t>
    </dgm:pt>
    <dgm:pt modelId="{E9132204-C44B-4522-9BED-10ADF75832DC}" type="parTrans" cxnId="{8506D4FC-107D-4F28-96E0-A65777C4C60C}">
      <dgm:prSet/>
      <dgm:spPr/>
      <dgm:t>
        <a:bodyPr/>
        <a:lstStyle/>
        <a:p>
          <a:endParaRPr lang="es-MX"/>
        </a:p>
      </dgm:t>
    </dgm:pt>
    <dgm:pt modelId="{C55AF6A2-E9D7-4906-8C06-AC607D872EB0}" type="sibTrans" cxnId="{8506D4FC-107D-4F28-96E0-A65777C4C60C}">
      <dgm:prSet/>
      <dgm:spPr/>
      <dgm:t>
        <a:bodyPr/>
        <a:lstStyle/>
        <a:p>
          <a:endParaRPr lang="es-MX"/>
        </a:p>
      </dgm:t>
    </dgm:pt>
    <dgm:pt modelId="{FB5D704F-2613-4CD3-B1E9-9A678CAE83C7}" type="pres">
      <dgm:prSet presAssocID="{BA99D8D9-211B-4A53-841C-9FE2A3EA1278}" presName="Name0" presStyleCnt="0">
        <dgm:presLayoutVars>
          <dgm:dir/>
          <dgm:resizeHandles val="exact"/>
        </dgm:presLayoutVars>
      </dgm:prSet>
      <dgm:spPr/>
    </dgm:pt>
    <dgm:pt modelId="{7BE73E4B-79D9-4B27-96C5-78EAA9436B14}" type="pres">
      <dgm:prSet presAssocID="{BA99D8D9-211B-4A53-841C-9FE2A3EA1278}" presName="bkgdShp" presStyleLbl="alignAccFollowNode1" presStyleIdx="0" presStyleCnt="1"/>
      <dgm:spPr/>
    </dgm:pt>
    <dgm:pt modelId="{01BEB775-E34D-45FD-9D60-0946E71B2E2B}" type="pres">
      <dgm:prSet presAssocID="{BA99D8D9-211B-4A53-841C-9FE2A3EA1278}" presName="linComp" presStyleCnt="0"/>
      <dgm:spPr/>
    </dgm:pt>
    <dgm:pt modelId="{5451661E-BFD6-4C70-B0C0-2FFF0E57A68F}" type="pres">
      <dgm:prSet presAssocID="{A349817F-845B-45E4-BE35-82ACDDA614D8}" presName="compNode" presStyleCnt="0"/>
      <dgm:spPr/>
    </dgm:pt>
    <dgm:pt modelId="{779796D3-71A5-4FBF-AE53-8E30B95309B8}" type="pres">
      <dgm:prSet presAssocID="{A349817F-845B-45E4-BE35-82ACDDA614D8}" presName="node" presStyleLbl="node1" presStyleIdx="0" presStyleCnt="3">
        <dgm:presLayoutVars>
          <dgm:bulletEnabled val="1"/>
        </dgm:presLayoutVars>
      </dgm:prSet>
      <dgm:spPr/>
    </dgm:pt>
    <dgm:pt modelId="{7ABA8C10-A0C7-4FAC-8B7F-4658D659E1B5}" type="pres">
      <dgm:prSet presAssocID="{A349817F-845B-45E4-BE35-82ACDDA614D8}" presName="invisiNode" presStyleLbl="node1" presStyleIdx="0" presStyleCnt="3"/>
      <dgm:spPr/>
    </dgm:pt>
    <dgm:pt modelId="{0BE5BBC6-301A-4591-B4D2-06B500C45704}" type="pres">
      <dgm:prSet presAssocID="{A349817F-845B-45E4-BE35-82ACDDA614D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8000" b="-58000"/>
          </a:stretch>
        </a:blipFill>
      </dgm:spPr>
      <dgm:extLst>
        <a:ext uri="{E40237B7-FDA0-4F09-8148-C483321AD2D9}">
          <dgm14:cNvPr xmlns:dgm14="http://schemas.microsoft.com/office/drawing/2010/diagram" id="0" name="" descr="Inteligencia artificial con relleno sólido"/>
        </a:ext>
      </dgm:extLst>
    </dgm:pt>
    <dgm:pt modelId="{7196B1E5-F733-4AAC-BA4A-6EB0BCA6331A}" type="pres">
      <dgm:prSet presAssocID="{2022F063-2E3C-48C9-9531-DB6C92EEC6A9}" presName="sibTrans" presStyleLbl="sibTrans2D1" presStyleIdx="0" presStyleCnt="0"/>
      <dgm:spPr/>
    </dgm:pt>
    <dgm:pt modelId="{A6D3C944-BBE1-4F03-882F-D46AB7485EAA}" type="pres">
      <dgm:prSet presAssocID="{F94D89DE-7C23-4DDF-B73C-3EAB75990AFE}" presName="compNode" presStyleCnt="0"/>
      <dgm:spPr/>
    </dgm:pt>
    <dgm:pt modelId="{ECDB5695-14E3-41CE-9649-45C379A52A33}" type="pres">
      <dgm:prSet presAssocID="{F94D89DE-7C23-4DDF-B73C-3EAB75990AFE}" presName="node" presStyleLbl="node1" presStyleIdx="1" presStyleCnt="3">
        <dgm:presLayoutVars>
          <dgm:bulletEnabled val="1"/>
        </dgm:presLayoutVars>
      </dgm:prSet>
      <dgm:spPr/>
    </dgm:pt>
    <dgm:pt modelId="{471E56C5-E1F9-492F-94A6-9F63235229BD}" type="pres">
      <dgm:prSet presAssocID="{F94D89DE-7C23-4DDF-B73C-3EAB75990AFE}" presName="invisiNode" presStyleLbl="node1" presStyleIdx="1" presStyleCnt="3"/>
      <dgm:spPr/>
    </dgm:pt>
    <dgm:pt modelId="{FE74EDB8-82D3-4A46-A60D-50E36CB98F53}" type="pres">
      <dgm:prSet presAssocID="{F94D89DE-7C23-4DDF-B73C-3EAB75990AFE}"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8000" b="-58000"/>
          </a:stretch>
        </a:blipFill>
      </dgm:spPr>
      <dgm:extLst>
        <a:ext uri="{E40237B7-FDA0-4F09-8148-C483321AD2D9}">
          <dgm14:cNvPr xmlns:dgm14="http://schemas.microsoft.com/office/drawing/2010/diagram" id="0" name="" descr="Barita mágica (automática) con relleno sólido"/>
        </a:ext>
      </dgm:extLst>
    </dgm:pt>
    <dgm:pt modelId="{B4867942-867A-412A-9C57-1AC6301F63D6}" type="pres">
      <dgm:prSet presAssocID="{90B459B1-C43B-47FF-9A55-CB2004CF69E3}" presName="sibTrans" presStyleLbl="sibTrans2D1" presStyleIdx="0" presStyleCnt="0"/>
      <dgm:spPr/>
    </dgm:pt>
    <dgm:pt modelId="{4808DFB9-CBF2-4068-938F-FA83208217D7}" type="pres">
      <dgm:prSet presAssocID="{61710996-143E-4766-B6D6-D50DEBC8125E}" presName="compNode" presStyleCnt="0"/>
      <dgm:spPr/>
    </dgm:pt>
    <dgm:pt modelId="{E15CB051-35ED-4A27-BF60-7AA1457ED377}" type="pres">
      <dgm:prSet presAssocID="{61710996-143E-4766-B6D6-D50DEBC8125E}" presName="node" presStyleLbl="node1" presStyleIdx="2" presStyleCnt="3">
        <dgm:presLayoutVars>
          <dgm:bulletEnabled val="1"/>
        </dgm:presLayoutVars>
      </dgm:prSet>
      <dgm:spPr/>
    </dgm:pt>
    <dgm:pt modelId="{4A396E1E-4B17-4E47-B250-8C93C8993B93}" type="pres">
      <dgm:prSet presAssocID="{61710996-143E-4766-B6D6-D50DEBC8125E}" presName="invisiNode" presStyleLbl="node1" presStyleIdx="2" presStyleCnt="3"/>
      <dgm:spPr/>
    </dgm:pt>
    <dgm:pt modelId="{BD487F6D-E761-4205-94D1-5C96CF66077A}" type="pres">
      <dgm:prSet presAssocID="{61710996-143E-4766-B6D6-D50DEBC8125E}"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8000" b="-58000"/>
          </a:stretch>
        </a:blipFill>
      </dgm:spPr>
      <dgm:extLst>
        <a:ext uri="{E40237B7-FDA0-4F09-8148-C483321AD2D9}">
          <dgm14:cNvPr xmlns:dgm14="http://schemas.microsoft.com/office/drawing/2010/diagram" id="0" name="" descr="Péndulo de Newton con relleno sólido"/>
        </a:ext>
      </dgm:extLst>
    </dgm:pt>
  </dgm:ptLst>
  <dgm:cxnLst>
    <dgm:cxn modelId="{4744CD07-D63C-4E14-B28D-07721086C6F3}" type="presOf" srcId="{A349817F-845B-45E4-BE35-82ACDDA614D8}" destId="{779796D3-71A5-4FBF-AE53-8E30B95309B8}" srcOrd="0" destOrd="0" presId="urn:microsoft.com/office/officeart/2005/8/layout/pList2"/>
    <dgm:cxn modelId="{D7322C0F-38E2-4FDA-BD58-F8AA563833DE}" type="presOf" srcId="{E76DE748-DA7B-41C9-838C-A6A501D86869}" destId="{779796D3-71A5-4FBF-AE53-8E30B95309B8}" srcOrd="0" destOrd="1" presId="urn:microsoft.com/office/officeart/2005/8/layout/pList2"/>
    <dgm:cxn modelId="{F7CE2D19-9423-4174-A61B-708EE864AE55}" srcId="{BA99D8D9-211B-4A53-841C-9FE2A3EA1278}" destId="{F94D89DE-7C23-4DDF-B73C-3EAB75990AFE}" srcOrd="1" destOrd="0" parTransId="{D12282A4-0FFB-42ED-B4A0-FADD6F99F91C}" sibTransId="{90B459B1-C43B-47FF-9A55-CB2004CF69E3}"/>
    <dgm:cxn modelId="{DCDAA05E-7FB8-43D3-A524-68FE590314B7}" type="presOf" srcId="{3A073EA9-2C53-49E5-990D-3E034A35552D}" destId="{E15CB051-35ED-4A27-BF60-7AA1457ED377}" srcOrd="0" destOrd="1" presId="urn:microsoft.com/office/officeart/2005/8/layout/pList2"/>
    <dgm:cxn modelId="{0E61E54A-0123-472C-A583-A32806D48927}" srcId="{F94D89DE-7C23-4DDF-B73C-3EAB75990AFE}" destId="{5F664D9D-309B-4859-BCBB-9585AF472A90}" srcOrd="0" destOrd="0" parTransId="{D709BE43-F93E-4B30-BF61-39207FDE8B8E}" sibTransId="{8D505F6B-9C97-419B-B0EA-BB66867A26E7}"/>
    <dgm:cxn modelId="{4AEFBE4B-1E64-4378-BF37-249B440060FC}" type="presOf" srcId="{F94D89DE-7C23-4DDF-B73C-3EAB75990AFE}" destId="{ECDB5695-14E3-41CE-9649-45C379A52A33}" srcOrd="0" destOrd="0" presId="urn:microsoft.com/office/officeart/2005/8/layout/pList2"/>
    <dgm:cxn modelId="{BFC84951-0CF8-4524-A18A-A439B3264FFD}" type="presOf" srcId="{90B459B1-C43B-47FF-9A55-CB2004CF69E3}" destId="{B4867942-867A-412A-9C57-1AC6301F63D6}" srcOrd="0" destOrd="0" presId="urn:microsoft.com/office/officeart/2005/8/layout/pList2"/>
    <dgm:cxn modelId="{CC799E55-BA03-496F-B3FA-3F9B417912D0}" type="presOf" srcId="{61710996-143E-4766-B6D6-D50DEBC8125E}" destId="{E15CB051-35ED-4A27-BF60-7AA1457ED377}" srcOrd="0" destOrd="0" presId="urn:microsoft.com/office/officeart/2005/8/layout/pList2"/>
    <dgm:cxn modelId="{F4AADE80-8F52-4C2C-8D31-9A39DD9D953F}" type="presOf" srcId="{2022F063-2E3C-48C9-9531-DB6C92EEC6A9}" destId="{7196B1E5-F733-4AAC-BA4A-6EB0BCA6331A}" srcOrd="0" destOrd="0" presId="urn:microsoft.com/office/officeart/2005/8/layout/pList2"/>
    <dgm:cxn modelId="{5B82668C-9CA7-4BF1-9CD3-60AED767D17E}" srcId="{BA99D8D9-211B-4A53-841C-9FE2A3EA1278}" destId="{61710996-143E-4766-B6D6-D50DEBC8125E}" srcOrd="2" destOrd="0" parTransId="{6E89C96A-C668-4F28-AD82-239623E069CF}" sibTransId="{51AD994F-AF4B-4E0C-BE01-A5BF937FCBDB}"/>
    <dgm:cxn modelId="{FE03598D-BA83-4138-B746-DC2974F20D04}" srcId="{BA99D8D9-211B-4A53-841C-9FE2A3EA1278}" destId="{A349817F-845B-45E4-BE35-82ACDDA614D8}" srcOrd="0" destOrd="0" parTransId="{DD71188F-1F4E-4B93-BD7A-0388AB7DF37F}" sibTransId="{2022F063-2E3C-48C9-9531-DB6C92EEC6A9}"/>
    <dgm:cxn modelId="{12414ED1-34D1-4B0B-92C7-C45B56F13033}" type="presOf" srcId="{5F664D9D-309B-4859-BCBB-9585AF472A90}" destId="{ECDB5695-14E3-41CE-9649-45C379A52A33}" srcOrd="0" destOrd="1" presId="urn:microsoft.com/office/officeart/2005/8/layout/pList2"/>
    <dgm:cxn modelId="{B8B005E9-BC2B-4D8B-A5D0-F551C379119D}" type="presOf" srcId="{BA99D8D9-211B-4A53-841C-9FE2A3EA1278}" destId="{FB5D704F-2613-4CD3-B1E9-9A678CAE83C7}" srcOrd="0" destOrd="0" presId="urn:microsoft.com/office/officeart/2005/8/layout/pList2"/>
    <dgm:cxn modelId="{F2C0FAED-E599-4B21-9C7F-687DBA16DC12}" srcId="{A349817F-845B-45E4-BE35-82ACDDA614D8}" destId="{E76DE748-DA7B-41C9-838C-A6A501D86869}" srcOrd="0" destOrd="0" parTransId="{F1B25839-CE43-4812-A490-43C7C4F90912}" sibTransId="{C8FFA56F-6290-414B-9F23-3B645A8CACE0}"/>
    <dgm:cxn modelId="{8506D4FC-107D-4F28-96E0-A65777C4C60C}" srcId="{61710996-143E-4766-B6D6-D50DEBC8125E}" destId="{3A073EA9-2C53-49E5-990D-3E034A35552D}" srcOrd="0" destOrd="0" parTransId="{E9132204-C44B-4522-9BED-10ADF75832DC}" sibTransId="{C55AF6A2-E9D7-4906-8C06-AC607D872EB0}"/>
    <dgm:cxn modelId="{5F897EF8-9100-4408-ABB6-DCCCE27084DE}" type="presParOf" srcId="{FB5D704F-2613-4CD3-B1E9-9A678CAE83C7}" destId="{7BE73E4B-79D9-4B27-96C5-78EAA9436B14}" srcOrd="0" destOrd="0" presId="urn:microsoft.com/office/officeart/2005/8/layout/pList2"/>
    <dgm:cxn modelId="{31F6178D-86D9-4F7D-888F-7443E16CCB94}" type="presParOf" srcId="{FB5D704F-2613-4CD3-B1E9-9A678CAE83C7}" destId="{01BEB775-E34D-45FD-9D60-0946E71B2E2B}" srcOrd="1" destOrd="0" presId="urn:microsoft.com/office/officeart/2005/8/layout/pList2"/>
    <dgm:cxn modelId="{6E4D3EF5-A891-4149-B167-EBF2AE3DFA3F}" type="presParOf" srcId="{01BEB775-E34D-45FD-9D60-0946E71B2E2B}" destId="{5451661E-BFD6-4C70-B0C0-2FFF0E57A68F}" srcOrd="0" destOrd="0" presId="urn:microsoft.com/office/officeart/2005/8/layout/pList2"/>
    <dgm:cxn modelId="{2E293378-B214-47DD-B906-2065213446D8}" type="presParOf" srcId="{5451661E-BFD6-4C70-B0C0-2FFF0E57A68F}" destId="{779796D3-71A5-4FBF-AE53-8E30B95309B8}" srcOrd="0" destOrd="0" presId="urn:microsoft.com/office/officeart/2005/8/layout/pList2"/>
    <dgm:cxn modelId="{48371F48-E706-48DF-B6A0-3348874270E4}" type="presParOf" srcId="{5451661E-BFD6-4C70-B0C0-2FFF0E57A68F}" destId="{7ABA8C10-A0C7-4FAC-8B7F-4658D659E1B5}" srcOrd="1" destOrd="0" presId="urn:microsoft.com/office/officeart/2005/8/layout/pList2"/>
    <dgm:cxn modelId="{1D8179C8-A66D-4FF9-A981-343CAD940869}" type="presParOf" srcId="{5451661E-BFD6-4C70-B0C0-2FFF0E57A68F}" destId="{0BE5BBC6-301A-4591-B4D2-06B500C45704}" srcOrd="2" destOrd="0" presId="urn:microsoft.com/office/officeart/2005/8/layout/pList2"/>
    <dgm:cxn modelId="{1C115804-87BF-463C-AAFB-41F1ECA3B0B8}" type="presParOf" srcId="{01BEB775-E34D-45FD-9D60-0946E71B2E2B}" destId="{7196B1E5-F733-4AAC-BA4A-6EB0BCA6331A}" srcOrd="1" destOrd="0" presId="urn:microsoft.com/office/officeart/2005/8/layout/pList2"/>
    <dgm:cxn modelId="{858D9E72-2A9B-4174-9662-D96AB3FB71DF}" type="presParOf" srcId="{01BEB775-E34D-45FD-9D60-0946E71B2E2B}" destId="{A6D3C944-BBE1-4F03-882F-D46AB7485EAA}" srcOrd="2" destOrd="0" presId="urn:microsoft.com/office/officeart/2005/8/layout/pList2"/>
    <dgm:cxn modelId="{C5B2C6C8-A6C7-4035-B37B-30FA3E6B011A}" type="presParOf" srcId="{A6D3C944-BBE1-4F03-882F-D46AB7485EAA}" destId="{ECDB5695-14E3-41CE-9649-45C379A52A33}" srcOrd="0" destOrd="0" presId="urn:microsoft.com/office/officeart/2005/8/layout/pList2"/>
    <dgm:cxn modelId="{F0666DE6-0D6A-413B-82E0-FA9F0698CCBE}" type="presParOf" srcId="{A6D3C944-BBE1-4F03-882F-D46AB7485EAA}" destId="{471E56C5-E1F9-492F-94A6-9F63235229BD}" srcOrd="1" destOrd="0" presId="urn:microsoft.com/office/officeart/2005/8/layout/pList2"/>
    <dgm:cxn modelId="{5A916B71-CEC7-4C3B-B438-DB72E386FF1D}" type="presParOf" srcId="{A6D3C944-BBE1-4F03-882F-D46AB7485EAA}" destId="{FE74EDB8-82D3-4A46-A60D-50E36CB98F53}" srcOrd="2" destOrd="0" presId="urn:microsoft.com/office/officeart/2005/8/layout/pList2"/>
    <dgm:cxn modelId="{609A75D0-DB99-4317-B539-F57B8935422C}" type="presParOf" srcId="{01BEB775-E34D-45FD-9D60-0946E71B2E2B}" destId="{B4867942-867A-412A-9C57-1AC6301F63D6}" srcOrd="3" destOrd="0" presId="urn:microsoft.com/office/officeart/2005/8/layout/pList2"/>
    <dgm:cxn modelId="{72A23D89-13C9-4BAB-9F38-56D1CD982A7E}" type="presParOf" srcId="{01BEB775-E34D-45FD-9D60-0946E71B2E2B}" destId="{4808DFB9-CBF2-4068-938F-FA83208217D7}" srcOrd="4" destOrd="0" presId="urn:microsoft.com/office/officeart/2005/8/layout/pList2"/>
    <dgm:cxn modelId="{C82D8F5B-5BDC-4DDC-A0DF-1C77AEDC3BA9}" type="presParOf" srcId="{4808DFB9-CBF2-4068-938F-FA83208217D7}" destId="{E15CB051-35ED-4A27-BF60-7AA1457ED377}" srcOrd="0" destOrd="0" presId="urn:microsoft.com/office/officeart/2005/8/layout/pList2"/>
    <dgm:cxn modelId="{1473044E-7ACB-4FB5-B40F-F8D0A8404100}" type="presParOf" srcId="{4808DFB9-CBF2-4068-938F-FA83208217D7}" destId="{4A396E1E-4B17-4E47-B250-8C93C8993B93}" srcOrd="1" destOrd="0" presId="urn:microsoft.com/office/officeart/2005/8/layout/pList2"/>
    <dgm:cxn modelId="{51301D54-9998-4FB0-9BCC-86FEDCB92D3E}" type="presParOf" srcId="{4808DFB9-CBF2-4068-938F-FA83208217D7}" destId="{BD487F6D-E761-4205-94D1-5C96CF66077A}"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6199EA-6407-43BF-804C-B874CDF7F661}"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3EEE65FE-7E1D-4145-9614-3E719D06EA17}">
      <dgm:prSet phldrT="[Texto]"/>
      <dgm:spPr/>
      <dgm:t>
        <a:bodyPr/>
        <a:lstStyle/>
        <a:p>
          <a:r>
            <a:rPr lang="es-ES" b="1" i="0" dirty="0">
              <a:solidFill>
                <a:schemeClr val="tx1"/>
              </a:solidFill>
              <a:effectLst/>
              <a:latin typeface="+mn-lt"/>
              <a:ea typeface="+mn-ea"/>
              <a:cs typeface="+mn-cs"/>
            </a:rPr>
            <a:t>Compresión del negocio</a:t>
          </a:r>
          <a:endParaRPr lang="es-ES" dirty="0"/>
        </a:p>
      </dgm:t>
    </dgm:pt>
    <dgm:pt modelId="{0D5FD941-6621-4CAF-B359-2A5C9DC0AAF1}" type="parTrans" cxnId="{F4C603D1-2087-4507-B2BA-37556686EEA5}">
      <dgm:prSet/>
      <dgm:spPr/>
      <dgm:t>
        <a:bodyPr/>
        <a:lstStyle/>
        <a:p>
          <a:endParaRPr lang="es-ES"/>
        </a:p>
      </dgm:t>
    </dgm:pt>
    <dgm:pt modelId="{39ED0F61-91CD-4C0A-84FC-E55CD7215DCB}" type="sibTrans" cxnId="{F4C603D1-2087-4507-B2BA-37556686EEA5}">
      <dgm:prSet/>
      <dgm:spPr/>
      <dgm:t>
        <a:bodyPr/>
        <a:lstStyle/>
        <a:p>
          <a:endParaRPr lang="es-ES"/>
        </a:p>
      </dgm:t>
    </dgm:pt>
    <dgm:pt modelId="{7CE8CC53-F80D-46F1-A4AA-899AD62F1131}">
      <dgm:prSet phldrT="[Texto]"/>
      <dgm:spPr/>
      <dgm:t>
        <a:bodyPr/>
        <a:lstStyle/>
        <a:p>
          <a:r>
            <a:rPr lang="es-ES" b="1" i="0" dirty="0">
              <a:solidFill>
                <a:schemeClr val="tx1"/>
              </a:solidFill>
              <a:effectLst/>
              <a:latin typeface="+mn-lt"/>
              <a:ea typeface="+mn-ea"/>
              <a:cs typeface="+mn-cs"/>
            </a:rPr>
            <a:t>Comprensión de los datos</a:t>
          </a:r>
          <a:endParaRPr lang="es-ES" dirty="0"/>
        </a:p>
      </dgm:t>
    </dgm:pt>
    <dgm:pt modelId="{A0CAB7AB-CC95-4164-BDF3-AE0B04DD906C}" type="parTrans" cxnId="{E1CAD9E9-0944-47A2-89C4-9CED6EA340A6}">
      <dgm:prSet/>
      <dgm:spPr/>
      <dgm:t>
        <a:bodyPr/>
        <a:lstStyle/>
        <a:p>
          <a:endParaRPr lang="es-ES"/>
        </a:p>
      </dgm:t>
    </dgm:pt>
    <dgm:pt modelId="{39CE1E74-19BB-4871-9D59-951297FB3441}" type="sibTrans" cxnId="{E1CAD9E9-0944-47A2-89C4-9CED6EA340A6}">
      <dgm:prSet/>
      <dgm:spPr/>
      <dgm:t>
        <a:bodyPr/>
        <a:lstStyle/>
        <a:p>
          <a:endParaRPr lang="es-ES"/>
        </a:p>
      </dgm:t>
    </dgm:pt>
    <dgm:pt modelId="{10888B6E-D785-4118-AE9E-C53D7AAB7BC9}">
      <dgm:prSet phldrT="[Texto]"/>
      <dgm:spPr/>
      <dgm:t>
        <a:bodyPr/>
        <a:lstStyle/>
        <a:p>
          <a:r>
            <a:rPr lang="es-ES" b="1" i="0" dirty="0">
              <a:solidFill>
                <a:schemeClr val="tx1"/>
              </a:solidFill>
              <a:effectLst/>
              <a:latin typeface="+mn-lt"/>
              <a:ea typeface="+mn-ea"/>
              <a:cs typeface="+mn-cs"/>
            </a:rPr>
            <a:t>Preparación de los datos</a:t>
          </a:r>
          <a:endParaRPr lang="es-ES" dirty="0"/>
        </a:p>
      </dgm:t>
    </dgm:pt>
    <dgm:pt modelId="{9AA4BCE7-27BC-4453-AC42-9216220D510E}" type="parTrans" cxnId="{E44E6755-7055-46B1-8585-C7BEE36EEEC1}">
      <dgm:prSet/>
      <dgm:spPr/>
      <dgm:t>
        <a:bodyPr/>
        <a:lstStyle/>
        <a:p>
          <a:endParaRPr lang="es-ES"/>
        </a:p>
      </dgm:t>
    </dgm:pt>
    <dgm:pt modelId="{AF8D2EFB-F47F-4706-81A9-21B64E0D1D17}" type="sibTrans" cxnId="{E44E6755-7055-46B1-8585-C7BEE36EEEC1}">
      <dgm:prSet/>
      <dgm:spPr/>
      <dgm:t>
        <a:bodyPr/>
        <a:lstStyle/>
        <a:p>
          <a:endParaRPr lang="es-ES"/>
        </a:p>
      </dgm:t>
    </dgm:pt>
    <dgm:pt modelId="{DA3D10FF-1A10-4844-BFB8-7F25095AE778}">
      <dgm:prSet phldrT="[Texto]"/>
      <dgm:spPr/>
      <dgm:t>
        <a:bodyPr/>
        <a:lstStyle/>
        <a:p>
          <a:r>
            <a:rPr lang="es-ES" b="0" i="0" dirty="0">
              <a:solidFill>
                <a:schemeClr val="tx1"/>
              </a:solidFill>
              <a:effectLst/>
              <a:latin typeface="+mn-lt"/>
              <a:ea typeface="+mn-ea"/>
              <a:cs typeface="+mn-cs"/>
            </a:rPr>
            <a:t>Fase inicial enfocada en la comprensión de los objetivos y exigencias del proyecto desde una perspectiva de negocio.</a:t>
          </a:r>
          <a:endParaRPr lang="es-ES" dirty="0"/>
        </a:p>
      </dgm:t>
    </dgm:pt>
    <dgm:pt modelId="{5870E905-94C6-41E5-AC99-928A2D583188}" type="parTrans" cxnId="{981804D4-5A16-40A4-AB8D-CAC4B26E2E51}">
      <dgm:prSet/>
      <dgm:spPr/>
      <dgm:t>
        <a:bodyPr/>
        <a:lstStyle/>
        <a:p>
          <a:endParaRPr lang="es-ES"/>
        </a:p>
      </dgm:t>
    </dgm:pt>
    <dgm:pt modelId="{C098765E-2D50-494E-82BF-383286657DA4}" type="sibTrans" cxnId="{981804D4-5A16-40A4-AB8D-CAC4B26E2E51}">
      <dgm:prSet/>
      <dgm:spPr/>
      <dgm:t>
        <a:bodyPr/>
        <a:lstStyle/>
        <a:p>
          <a:endParaRPr lang="es-ES"/>
        </a:p>
      </dgm:t>
    </dgm:pt>
    <dgm:pt modelId="{29EA0FCF-C290-4DC6-9036-971A05874532}">
      <dgm:prSet phldrT="[Texto]"/>
      <dgm:spPr/>
      <dgm:t>
        <a:bodyPr/>
        <a:lstStyle/>
        <a:p>
          <a:r>
            <a:rPr lang="es-ES" b="0" i="0" dirty="0">
              <a:solidFill>
                <a:schemeClr val="tx1"/>
              </a:solidFill>
              <a:effectLst/>
              <a:latin typeface="+mn-lt"/>
              <a:ea typeface="+mn-ea"/>
              <a:cs typeface="+mn-cs"/>
            </a:rPr>
            <a:t>Se encarga de la recolección de datos inicial y continúa con las actividades que permiten familiarizarse primero con los datos.</a:t>
          </a:r>
          <a:endParaRPr lang="es-ES" dirty="0"/>
        </a:p>
      </dgm:t>
    </dgm:pt>
    <dgm:pt modelId="{678587B2-B4B6-44C2-A654-1877A879067C}" type="parTrans" cxnId="{B3FBB502-C602-45FF-8D8D-339065B8F705}">
      <dgm:prSet/>
      <dgm:spPr/>
      <dgm:t>
        <a:bodyPr/>
        <a:lstStyle/>
        <a:p>
          <a:endParaRPr lang="es-ES"/>
        </a:p>
      </dgm:t>
    </dgm:pt>
    <dgm:pt modelId="{C87642E6-18F1-4053-9121-5C83DBDCCBC9}" type="sibTrans" cxnId="{B3FBB502-C602-45FF-8D8D-339065B8F705}">
      <dgm:prSet/>
      <dgm:spPr/>
      <dgm:t>
        <a:bodyPr/>
        <a:lstStyle/>
        <a:p>
          <a:endParaRPr lang="es-ES"/>
        </a:p>
      </dgm:t>
    </dgm:pt>
    <dgm:pt modelId="{7B42DA57-AB76-4598-A3D6-FF2A9B47D145}">
      <dgm:prSet phldrT="[Texto]"/>
      <dgm:spPr/>
      <dgm:t>
        <a:bodyPr/>
        <a:lstStyle/>
        <a:p>
          <a:r>
            <a:rPr lang="es-ES" b="0" i="0" dirty="0">
              <a:solidFill>
                <a:schemeClr val="tx1"/>
              </a:solidFill>
              <a:effectLst/>
              <a:latin typeface="+mn-lt"/>
              <a:ea typeface="+mn-ea"/>
              <a:cs typeface="+mn-cs"/>
            </a:rPr>
            <a:t>Cubre todas las actividades necesarias para construir el conjunto de datos final.</a:t>
          </a:r>
          <a:endParaRPr lang="es-ES" dirty="0"/>
        </a:p>
      </dgm:t>
    </dgm:pt>
    <dgm:pt modelId="{93157C6A-725F-4E89-B301-21BD16440130}" type="parTrans" cxnId="{E9CB692E-7716-440E-8C8C-069384D1BC93}">
      <dgm:prSet/>
      <dgm:spPr/>
      <dgm:t>
        <a:bodyPr/>
        <a:lstStyle/>
        <a:p>
          <a:endParaRPr lang="es-ES"/>
        </a:p>
      </dgm:t>
    </dgm:pt>
    <dgm:pt modelId="{F670FC12-DA1F-4ABF-8A06-540BF76BC31D}" type="sibTrans" cxnId="{E9CB692E-7716-440E-8C8C-069384D1BC93}">
      <dgm:prSet/>
      <dgm:spPr/>
      <dgm:t>
        <a:bodyPr/>
        <a:lstStyle/>
        <a:p>
          <a:endParaRPr lang="es-ES"/>
        </a:p>
      </dgm:t>
    </dgm:pt>
    <dgm:pt modelId="{8756F7A9-9744-4852-AADA-7007C54514B5}">
      <dgm:prSet phldrT="[Texto]"/>
      <dgm:spPr/>
      <dgm:t>
        <a:bodyPr/>
        <a:lstStyle/>
        <a:p>
          <a:r>
            <a:rPr lang="es-ES" b="1" i="0" dirty="0">
              <a:solidFill>
                <a:schemeClr val="tx1"/>
              </a:solidFill>
              <a:effectLst/>
              <a:latin typeface="+mn-lt"/>
              <a:ea typeface="+mn-ea"/>
              <a:cs typeface="+mn-cs"/>
            </a:rPr>
            <a:t>Modelado</a:t>
          </a:r>
          <a:endParaRPr lang="es-ES" dirty="0"/>
        </a:p>
      </dgm:t>
    </dgm:pt>
    <dgm:pt modelId="{578DB197-F736-4202-B302-DE71A41E5402}" type="parTrans" cxnId="{46CAFB7B-4F2C-47FA-85D6-08E272838B15}">
      <dgm:prSet/>
      <dgm:spPr/>
      <dgm:t>
        <a:bodyPr/>
        <a:lstStyle/>
        <a:p>
          <a:endParaRPr lang="es-ES"/>
        </a:p>
      </dgm:t>
    </dgm:pt>
    <dgm:pt modelId="{A0FA3947-5DC9-4334-9E7A-013B02B325AF}" type="sibTrans" cxnId="{46CAFB7B-4F2C-47FA-85D6-08E272838B15}">
      <dgm:prSet/>
      <dgm:spPr/>
      <dgm:t>
        <a:bodyPr/>
        <a:lstStyle/>
        <a:p>
          <a:endParaRPr lang="es-ES"/>
        </a:p>
      </dgm:t>
    </dgm:pt>
    <dgm:pt modelId="{C0819986-EE14-4D53-A744-90B70A540819}">
      <dgm:prSet phldrT="[Texto]"/>
      <dgm:spPr/>
      <dgm:t>
        <a:bodyPr/>
        <a:lstStyle/>
        <a:p>
          <a:r>
            <a:rPr lang="es-ES" b="0" i="0" dirty="0">
              <a:solidFill>
                <a:schemeClr val="tx1"/>
              </a:solidFill>
              <a:effectLst/>
              <a:latin typeface="+mn-lt"/>
              <a:ea typeface="+mn-ea"/>
              <a:cs typeface="+mn-cs"/>
            </a:rPr>
            <a:t>Aplicación de técnicas de modelado y los parámetros de uso de las mismas se afinan hasta alcanzar los valores óptimos.</a:t>
          </a:r>
          <a:endParaRPr lang="es-ES" dirty="0"/>
        </a:p>
      </dgm:t>
    </dgm:pt>
    <dgm:pt modelId="{528AA95D-3C02-4677-9833-4AE924024025}" type="parTrans" cxnId="{156A6FF8-AFAC-41D3-A434-717E7020DBB8}">
      <dgm:prSet/>
      <dgm:spPr/>
      <dgm:t>
        <a:bodyPr/>
        <a:lstStyle/>
        <a:p>
          <a:endParaRPr lang="es-ES"/>
        </a:p>
      </dgm:t>
    </dgm:pt>
    <dgm:pt modelId="{B0A878F1-A514-4210-9994-D83B71CF8A00}" type="sibTrans" cxnId="{156A6FF8-AFAC-41D3-A434-717E7020DBB8}">
      <dgm:prSet/>
      <dgm:spPr/>
      <dgm:t>
        <a:bodyPr/>
        <a:lstStyle/>
        <a:p>
          <a:endParaRPr lang="es-ES"/>
        </a:p>
      </dgm:t>
    </dgm:pt>
    <dgm:pt modelId="{EBC470C6-B1F9-4A71-8291-704907BABEFF}">
      <dgm:prSet phldrT="[Texto]"/>
      <dgm:spPr/>
      <dgm:t>
        <a:bodyPr/>
        <a:lstStyle/>
        <a:p>
          <a:r>
            <a:rPr lang="es-ES" b="1" i="0" dirty="0">
              <a:solidFill>
                <a:schemeClr val="tx1"/>
              </a:solidFill>
              <a:effectLst/>
              <a:latin typeface="+mn-lt"/>
              <a:ea typeface="+mn-ea"/>
              <a:cs typeface="+mn-cs"/>
            </a:rPr>
            <a:t>Evaluación</a:t>
          </a:r>
          <a:endParaRPr lang="es-ES" dirty="0"/>
        </a:p>
      </dgm:t>
    </dgm:pt>
    <dgm:pt modelId="{820DF35E-3387-4AA2-8DF8-C7DA49BC4C51}" type="parTrans" cxnId="{C384FABB-FAB9-419D-9385-94CB7C68D9C6}">
      <dgm:prSet/>
      <dgm:spPr/>
      <dgm:t>
        <a:bodyPr/>
        <a:lstStyle/>
        <a:p>
          <a:endParaRPr lang="es-ES"/>
        </a:p>
      </dgm:t>
    </dgm:pt>
    <dgm:pt modelId="{E9D10546-84AD-4CEE-B3F5-F7555FE9BE62}" type="sibTrans" cxnId="{C384FABB-FAB9-419D-9385-94CB7C68D9C6}">
      <dgm:prSet/>
      <dgm:spPr/>
      <dgm:t>
        <a:bodyPr/>
        <a:lstStyle/>
        <a:p>
          <a:endParaRPr lang="es-ES"/>
        </a:p>
      </dgm:t>
    </dgm:pt>
    <dgm:pt modelId="{86A5EF46-5D35-497D-83D9-0146C4355292}">
      <dgm:prSet phldrT="[Texto]"/>
      <dgm:spPr/>
      <dgm:t>
        <a:bodyPr/>
        <a:lstStyle/>
        <a:p>
          <a:r>
            <a:rPr lang="es-ES" b="0" i="0" dirty="0">
              <a:solidFill>
                <a:schemeClr val="tx1"/>
              </a:solidFill>
              <a:effectLst/>
              <a:latin typeface="+mn-lt"/>
              <a:ea typeface="+mn-ea"/>
              <a:cs typeface="+mn-cs"/>
            </a:rPr>
            <a:t>Se evalúan los modelos anteriores para determinar si son útiles a las necesidades de negocio.</a:t>
          </a:r>
          <a:endParaRPr lang="es-ES" dirty="0"/>
        </a:p>
      </dgm:t>
    </dgm:pt>
    <dgm:pt modelId="{F932B06A-43A0-4E99-9F56-770162AD62F6}" type="parTrans" cxnId="{FA1CB23A-1F73-4414-A249-F73FA3E19297}">
      <dgm:prSet/>
      <dgm:spPr/>
      <dgm:t>
        <a:bodyPr/>
        <a:lstStyle/>
        <a:p>
          <a:endParaRPr lang="es-ES"/>
        </a:p>
      </dgm:t>
    </dgm:pt>
    <dgm:pt modelId="{A2175C03-9F7F-4723-AA43-1B29FBB66B32}" type="sibTrans" cxnId="{FA1CB23A-1F73-4414-A249-F73FA3E19297}">
      <dgm:prSet/>
      <dgm:spPr/>
      <dgm:t>
        <a:bodyPr/>
        <a:lstStyle/>
        <a:p>
          <a:endParaRPr lang="es-ES"/>
        </a:p>
      </dgm:t>
    </dgm:pt>
    <dgm:pt modelId="{3068BED6-FAC8-41C5-862A-9D556227F3BF}">
      <dgm:prSet phldrT="[Texto]"/>
      <dgm:spPr/>
      <dgm:t>
        <a:bodyPr/>
        <a:lstStyle/>
        <a:p>
          <a:r>
            <a:rPr lang="es-ES" b="1" i="0" dirty="0">
              <a:solidFill>
                <a:schemeClr val="tx1"/>
              </a:solidFill>
              <a:effectLst/>
              <a:latin typeface="+mn-lt"/>
              <a:ea typeface="+mn-ea"/>
              <a:cs typeface="+mn-cs"/>
            </a:rPr>
            <a:t>Despliegue</a:t>
          </a:r>
          <a:endParaRPr lang="es-ES" dirty="0"/>
        </a:p>
      </dgm:t>
    </dgm:pt>
    <dgm:pt modelId="{E993DF81-00D3-48BE-A527-25CA661A70AD}" type="parTrans" cxnId="{292C58E5-0225-49C1-8689-3B7CA1553ED3}">
      <dgm:prSet/>
      <dgm:spPr/>
      <dgm:t>
        <a:bodyPr/>
        <a:lstStyle/>
        <a:p>
          <a:endParaRPr lang="es-ES"/>
        </a:p>
      </dgm:t>
    </dgm:pt>
    <dgm:pt modelId="{D62F0928-59AF-4D2A-9390-009A024F4EB0}" type="sibTrans" cxnId="{292C58E5-0225-49C1-8689-3B7CA1553ED3}">
      <dgm:prSet/>
      <dgm:spPr/>
      <dgm:t>
        <a:bodyPr/>
        <a:lstStyle/>
        <a:p>
          <a:endParaRPr lang="es-ES"/>
        </a:p>
      </dgm:t>
    </dgm:pt>
    <dgm:pt modelId="{E31FC4DF-384C-4C79-8630-8AD76F4E0ACD}">
      <dgm:prSet phldrT="[Texto]"/>
      <dgm:spPr/>
      <dgm:t>
        <a:bodyPr/>
        <a:lstStyle/>
        <a:p>
          <a:r>
            <a:rPr lang="es-ES" b="0" i="0" dirty="0">
              <a:solidFill>
                <a:schemeClr val="tx1"/>
              </a:solidFill>
              <a:effectLst/>
              <a:latin typeface="+mn-lt"/>
              <a:ea typeface="+mn-ea"/>
              <a:cs typeface="+mn-cs"/>
            </a:rPr>
            <a:t>Implica la explotación de los modelos dentro de un entorno de producción.</a:t>
          </a:r>
          <a:endParaRPr lang="es-ES" dirty="0"/>
        </a:p>
      </dgm:t>
    </dgm:pt>
    <dgm:pt modelId="{B1756128-A067-40C4-ADB4-BB0D7490F767}" type="parTrans" cxnId="{F5BBFE13-959F-41F7-9C8B-A6AFECAB334C}">
      <dgm:prSet/>
      <dgm:spPr/>
      <dgm:t>
        <a:bodyPr/>
        <a:lstStyle/>
        <a:p>
          <a:endParaRPr lang="es-ES"/>
        </a:p>
      </dgm:t>
    </dgm:pt>
    <dgm:pt modelId="{FC0DF488-C5C6-440D-9CB4-FF1CB0DC7612}" type="sibTrans" cxnId="{F5BBFE13-959F-41F7-9C8B-A6AFECAB334C}">
      <dgm:prSet/>
      <dgm:spPr/>
      <dgm:t>
        <a:bodyPr/>
        <a:lstStyle/>
        <a:p>
          <a:endParaRPr lang="es-ES"/>
        </a:p>
      </dgm:t>
    </dgm:pt>
    <dgm:pt modelId="{FC5A8110-D174-47A8-BAFE-2FFE79F4FE0E}" type="pres">
      <dgm:prSet presAssocID="{EE6199EA-6407-43BF-804C-B874CDF7F661}" presName="linear" presStyleCnt="0">
        <dgm:presLayoutVars>
          <dgm:dir/>
          <dgm:animLvl val="lvl"/>
          <dgm:resizeHandles val="exact"/>
        </dgm:presLayoutVars>
      </dgm:prSet>
      <dgm:spPr/>
    </dgm:pt>
    <dgm:pt modelId="{D7F15BEA-5A47-4AD3-8896-DC77A882E1CF}" type="pres">
      <dgm:prSet presAssocID="{3EEE65FE-7E1D-4145-9614-3E719D06EA17}" presName="parentLin" presStyleCnt="0"/>
      <dgm:spPr/>
    </dgm:pt>
    <dgm:pt modelId="{CCF22F5F-0046-4833-BF62-8CFC6C33ECE0}" type="pres">
      <dgm:prSet presAssocID="{3EEE65FE-7E1D-4145-9614-3E719D06EA17}" presName="parentLeftMargin" presStyleLbl="node1" presStyleIdx="0" presStyleCnt="6"/>
      <dgm:spPr/>
    </dgm:pt>
    <dgm:pt modelId="{E499ABFD-B7C0-48B2-9955-625B9B1D5904}" type="pres">
      <dgm:prSet presAssocID="{3EEE65FE-7E1D-4145-9614-3E719D06EA17}" presName="parentText" presStyleLbl="node1" presStyleIdx="0" presStyleCnt="6">
        <dgm:presLayoutVars>
          <dgm:chMax val="0"/>
          <dgm:bulletEnabled val="1"/>
        </dgm:presLayoutVars>
      </dgm:prSet>
      <dgm:spPr/>
    </dgm:pt>
    <dgm:pt modelId="{59B44CB2-9481-4E01-BBFA-6F052786F342}" type="pres">
      <dgm:prSet presAssocID="{3EEE65FE-7E1D-4145-9614-3E719D06EA17}" presName="negativeSpace" presStyleCnt="0"/>
      <dgm:spPr/>
    </dgm:pt>
    <dgm:pt modelId="{BE85D956-3981-4E98-893E-5E986DF2DEFC}" type="pres">
      <dgm:prSet presAssocID="{3EEE65FE-7E1D-4145-9614-3E719D06EA17}" presName="childText" presStyleLbl="conFgAcc1" presStyleIdx="0" presStyleCnt="6">
        <dgm:presLayoutVars>
          <dgm:bulletEnabled val="1"/>
        </dgm:presLayoutVars>
      </dgm:prSet>
      <dgm:spPr/>
    </dgm:pt>
    <dgm:pt modelId="{42F0B742-45B1-4EA5-93D0-CA66981AD6F8}" type="pres">
      <dgm:prSet presAssocID="{39ED0F61-91CD-4C0A-84FC-E55CD7215DCB}" presName="spaceBetweenRectangles" presStyleCnt="0"/>
      <dgm:spPr/>
    </dgm:pt>
    <dgm:pt modelId="{A2FDEF8B-CD94-4600-9F26-8BCDC08C8ED8}" type="pres">
      <dgm:prSet presAssocID="{7CE8CC53-F80D-46F1-A4AA-899AD62F1131}" presName="parentLin" presStyleCnt="0"/>
      <dgm:spPr/>
    </dgm:pt>
    <dgm:pt modelId="{C6F6895E-BEEF-4781-BFAC-BB37C6BC993A}" type="pres">
      <dgm:prSet presAssocID="{7CE8CC53-F80D-46F1-A4AA-899AD62F1131}" presName="parentLeftMargin" presStyleLbl="node1" presStyleIdx="0" presStyleCnt="6"/>
      <dgm:spPr/>
    </dgm:pt>
    <dgm:pt modelId="{D5DF64CE-9199-49E3-A1A2-46837D54D3D2}" type="pres">
      <dgm:prSet presAssocID="{7CE8CC53-F80D-46F1-A4AA-899AD62F1131}" presName="parentText" presStyleLbl="node1" presStyleIdx="1" presStyleCnt="6">
        <dgm:presLayoutVars>
          <dgm:chMax val="0"/>
          <dgm:bulletEnabled val="1"/>
        </dgm:presLayoutVars>
      </dgm:prSet>
      <dgm:spPr/>
    </dgm:pt>
    <dgm:pt modelId="{E96BDDCE-9847-4B3E-8B0E-AD6CFFEE58B3}" type="pres">
      <dgm:prSet presAssocID="{7CE8CC53-F80D-46F1-A4AA-899AD62F1131}" presName="negativeSpace" presStyleCnt="0"/>
      <dgm:spPr/>
    </dgm:pt>
    <dgm:pt modelId="{5D6E7379-A061-4CAF-8D30-415DCD271E0F}" type="pres">
      <dgm:prSet presAssocID="{7CE8CC53-F80D-46F1-A4AA-899AD62F1131}" presName="childText" presStyleLbl="conFgAcc1" presStyleIdx="1" presStyleCnt="6">
        <dgm:presLayoutVars>
          <dgm:bulletEnabled val="1"/>
        </dgm:presLayoutVars>
      </dgm:prSet>
      <dgm:spPr/>
    </dgm:pt>
    <dgm:pt modelId="{FCD6D685-0851-492B-9BA1-A6946FF53DF0}" type="pres">
      <dgm:prSet presAssocID="{39CE1E74-19BB-4871-9D59-951297FB3441}" presName="spaceBetweenRectangles" presStyleCnt="0"/>
      <dgm:spPr/>
    </dgm:pt>
    <dgm:pt modelId="{7BA940B8-3EB2-4228-86A3-C88692C89324}" type="pres">
      <dgm:prSet presAssocID="{10888B6E-D785-4118-AE9E-C53D7AAB7BC9}" presName="parentLin" presStyleCnt="0"/>
      <dgm:spPr/>
    </dgm:pt>
    <dgm:pt modelId="{61162CC2-BE68-481A-9346-56A8CDC68BB5}" type="pres">
      <dgm:prSet presAssocID="{10888B6E-D785-4118-AE9E-C53D7AAB7BC9}" presName="parentLeftMargin" presStyleLbl="node1" presStyleIdx="1" presStyleCnt="6"/>
      <dgm:spPr/>
    </dgm:pt>
    <dgm:pt modelId="{99565F86-2693-4A13-9B53-8FC099C42B6D}" type="pres">
      <dgm:prSet presAssocID="{10888B6E-D785-4118-AE9E-C53D7AAB7BC9}" presName="parentText" presStyleLbl="node1" presStyleIdx="2" presStyleCnt="6">
        <dgm:presLayoutVars>
          <dgm:chMax val="0"/>
          <dgm:bulletEnabled val="1"/>
        </dgm:presLayoutVars>
      </dgm:prSet>
      <dgm:spPr/>
    </dgm:pt>
    <dgm:pt modelId="{529744CE-6870-4B3A-B609-A08BBFEB82A5}" type="pres">
      <dgm:prSet presAssocID="{10888B6E-D785-4118-AE9E-C53D7AAB7BC9}" presName="negativeSpace" presStyleCnt="0"/>
      <dgm:spPr/>
    </dgm:pt>
    <dgm:pt modelId="{52DE506E-4CB8-4074-9E15-B172643C7626}" type="pres">
      <dgm:prSet presAssocID="{10888B6E-D785-4118-AE9E-C53D7AAB7BC9}" presName="childText" presStyleLbl="conFgAcc1" presStyleIdx="2" presStyleCnt="6">
        <dgm:presLayoutVars>
          <dgm:bulletEnabled val="1"/>
        </dgm:presLayoutVars>
      </dgm:prSet>
      <dgm:spPr/>
    </dgm:pt>
    <dgm:pt modelId="{0B3A6DB1-DF21-4FD1-92A8-C05DA756D5B9}" type="pres">
      <dgm:prSet presAssocID="{AF8D2EFB-F47F-4706-81A9-21B64E0D1D17}" presName="spaceBetweenRectangles" presStyleCnt="0"/>
      <dgm:spPr/>
    </dgm:pt>
    <dgm:pt modelId="{2D5D419A-5544-4125-8E80-5E287A8FCB08}" type="pres">
      <dgm:prSet presAssocID="{8756F7A9-9744-4852-AADA-7007C54514B5}" presName="parentLin" presStyleCnt="0"/>
      <dgm:spPr/>
    </dgm:pt>
    <dgm:pt modelId="{EC462A3D-B0F3-46F8-90EF-1F7656FD77A1}" type="pres">
      <dgm:prSet presAssocID="{8756F7A9-9744-4852-AADA-7007C54514B5}" presName="parentLeftMargin" presStyleLbl="node1" presStyleIdx="2" presStyleCnt="6"/>
      <dgm:spPr/>
    </dgm:pt>
    <dgm:pt modelId="{9F45DB19-5455-4A4D-903C-F9B8F72ACDBF}" type="pres">
      <dgm:prSet presAssocID="{8756F7A9-9744-4852-AADA-7007C54514B5}" presName="parentText" presStyleLbl="node1" presStyleIdx="3" presStyleCnt="6">
        <dgm:presLayoutVars>
          <dgm:chMax val="0"/>
          <dgm:bulletEnabled val="1"/>
        </dgm:presLayoutVars>
      </dgm:prSet>
      <dgm:spPr/>
    </dgm:pt>
    <dgm:pt modelId="{6EE67445-D633-4714-B8D4-CC71733DFCE1}" type="pres">
      <dgm:prSet presAssocID="{8756F7A9-9744-4852-AADA-7007C54514B5}" presName="negativeSpace" presStyleCnt="0"/>
      <dgm:spPr/>
    </dgm:pt>
    <dgm:pt modelId="{35C318C7-6CE8-495E-9DC9-61874FE1FF58}" type="pres">
      <dgm:prSet presAssocID="{8756F7A9-9744-4852-AADA-7007C54514B5}" presName="childText" presStyleLbl="conFgAcc1" presStyleIdx="3" presStyleCnt="6">
        <dgm:presLayoutVars>
          <dgm:bulletEnabled val="1"/>
        </dgm:presLayoutVars>
      </dgm:prSet>
      <dgm:spPr/>
    </dgm:pt>
    <dgm:pt modelId="{C36402C4-3A6E-47AF-AECD-0DD37AA77ADE}" type="pres">
      <dgm:prSet presAssocID="{A0FA3947-5DC9-4334-9E7A-013B02B325AF}" presName="spaceBetweenRectangles" presStyleCnt="0"/>
      <dgm:spPr/>
    </dgm:pt>
    <dgm:pt modelId="{409999CD-B627-4F7B-A240-F1F02ED52716}" type="pres">
      <dgm:prSet presAssocID="{EBC470C6-B1F9-4A71-8291-704907BABEFF}" presName="parentLin" presStyleCnt="0"/>
      <dgm:spPr/>
    </dgm:pt>
    <dgm:pt modelId="{77F02C38-F4BC-461B-88F4-D6FBB2B3F790}" type="pres">
      <dgm:prSet presAssocID="{EBC470C6-B1F9-4A71-8291-704907BABEFF}" presName="parentLeftMargin" presStyleLbl="node1" presStyleIdx="3" presStyleCnt="6"/>
      <dgm:spPr/>
    </dgm:pt>
    <dgm:pt modelId="{43599CC3-78E2-4C84-A543-6ED179E211C1}" type="pres">
      <dgm:prSet presAssocID="{EBC470C6-B1F9-4A71-8291-704907BABEFF}" presName="parentText" presStyleLbl="node1" presStyleIdx="4" presStyleCnt="6">
        <dgm:presLayoutVars>
          <dgm:chMax val="0"/>
          <dgm:bulletEnabled val="1"/>
        </dgm:presLayoutVars>
      </dgm:prSet>
      <dgm:spPr/>
    </dgm:pt>
    <dgm:pt modelId="{D4B0BE7B-02AA-4890-AF15-6BEDE2ECCA5E}" type="pres">
      <dgm:prSet presAssocID="{EBC470C6-B1F9-4A71-8291-704907BABEFF}" presName="negativeSpace" presStyleCnt="0"/>
      <dgm:spPr/>
    </dgm:pt>
    <dgm:pt modelId="{DBF130BE-9059-4662-A862-EFBC27E74ED4}" type="pres">
      <dgm:prSet presAssocID="{EBC470C6-B1F9-4A71-8291-704907BABEFF}" presName="childText" presStyleLbl="conFgAcc1" presStyleIdx="4" presStyleCnt="6">
        <dgm:presLayoutVars>
          <dgm:bulletEnabled val="1"/>
        </dgm:presLayoutVars>
      </dgm:prSet>
      <dgm:spPr/>
    </dgm:pt>
    <dgm:pt modelId="{614C2E7F-6308-4BDE-A0AD-99FB7363CAC6}" type="pres">
      <dgm:prSet presAssocID="{E9D10546-84AD-4CEE-B3F5-F7555FE9BE62}" presName="spaceBetweenRectangles" presStyleCnt="0"/>
      <dgm:spPr/>
    </dgm:pt>
    <dgm:pt modelId="{0FC6B7CD-959A-4A9D-8096-CC3A9B79C3DE}" type="pres">
      <dgm:prSet presAssocID="{3068BED6-FAC8-41C5-862A-9D556227F3BF}" presName="parentLin" presStyleCnt="0"/>
      <dgm:spPr/>
    </dgm:pt>
    <dgm:pt modelId="{1FD97FD0-A1F1-42BD-B466-C01F9699782F}" type="pres">
      <dgm:prSet presAssocID="{3068BED6-FAC8-41C5-862A-9D556227F3BF}" presName="parentLeftMargin" presStyleLbl="node1" presStyleIdx="4" presStyleCnt="6"/>
      <dgm:spPr/>
    </dgm:pt>
    <dgm:pt modelId="{0B0C7C5D-E791-49A7-88D5-B21FD4798190}" type="pres">
      <dgm:prSet presAssocID="{3068BED6-FAC8-41C5-862A-9D556227F3BF}" presName="parentText" presStyleLbl="node1" presStyleIdx="5" presStyleCnt="6">
        <dgm:presLayoutVars>
          <dgm:chMax val="0"/>
          <dgm:bulletEnabled val="1"/>
        </dgm:presLayoutVars>
      </dgm:prSet>
      <dgm:spPr/>
    </dgm:pt>
    <dgm:pt modelId="{43E787FC-342B-4332-8CFF-0A77ED0157DB}" type="pres">
      <dgm:prSet presAssocID="{3068BED6-FAC8-41C5-862A-9D556227F3BF}" presName="negativeSpace" presStyleCnt="0"/>
      <dgm:spPr/>
    </dgm:pt>
    <dgm:pt modelId="{D057CAA1-C706-46FA-9C59-3DE4A3385090}" type="pres">
      <dgm:prSet presAssocID="{3068BED6-FAC8-41C5-862A-9D556227F3BF}" presName="childText" presStyleLbl="conFgAcc1" presStyleIdx="5" presStyleCnt="6">
        <dgm:presLayoutVars>
          <dgm:bulletEnabled val="1"/>
        </dgm:presLayoutVars>
      </dgm:prSet>
      <dgm:spPr/>
    </dgm:pt>
  </dgm:ptLst>
  <dgm:cxnLst>
    <dgm:cxn modelId="{29389001-9D0F-417D-B34D-8FAC9F6F5CD3}" type="presOf" srcId="{7CE8CC53-F80D-46F1-A4AA-899AD62F1131}" destId="{C6F6895E-BEEF-4781-BFAC-BB37C6BC993A}" srcOrd="0" destOrd="0" presId="urn:microsoft.com/office/officeart/2005/8/layout/list1"/>
    <dgm:cxn modelId="{B3FBB502-C602-45FF-8D8D-339065B8F705}" srcId="{7CE8CC53-F80D-46F1-A4AA-899AD62F1131}" destId="{29EA0FCF-C290-4DC6-9036-971A05874532}" srcOrd="0" destOrd="0" parTransId="{678587B2-B4B6-44C2-A654-1877A879067C}" sibTransId="{C87642E6-18F1-4053-9121-5C83DBDCCBC9}"/>
    <dgm:cxn modelId="{F55D0207-1034-45F4-A956-F51AFA6793BC}" type="presOf" srcId="{7B42DA57-AB76-4598-A3D6-FF2A9B47D145}" destId="{52DE506E-4CB8-4074-9E15-B172643C7626}" srcOrd="0" destOrd="0" presId="urn:microsoft.com/office/officeart/2005/8/layout/list1"/>
    <dgm:cxn modelId="{F5BBFE13-959F-41F7-9C8B-A6AFECAB334C}" srcId="{3068BED6-FAC8-41C5-862A-9D556227F3BF}" destId="{E31FC4DF-384C-4C79-8630-8AD76F4E0ACD}" srcOrd="0" destOrd="0" parTransId="{B1756128-A067-40C4-ADB4-BB0D7490F767}" sibTransId="{FC0DF488-C5C6-440D-9CB4-FF1CB0DC7612}"/>
    <dgm:cxn modelId="{96C80E20-0581-4A23-B457-308110DF4970}" type="presOf" srcId="{EBC470C6-B1F9-4A71-8291-704907BABEFF}" destId="{43599CC3-78E2-4C84-A543-6ED179E211C1}" srcOrd="1" destOrd="0" presId="urn:microsoft.com/office/officeart/2005/8/layout/list1"/>
    <dgm:cxn modelId="{B4E01828-F1B3-4096-81F9-B33729A49DDF}" type="presOf" srcId="{8756F7A9-9744-4852-AADA-7007C54514B5}" destId="{EC462A3D-B0F3-46F8-90EF-1F7656FD77A1}" srcOrd="0" destOrd="0" presId="urn:microsoft.com/office/officeart/2005/8/layout/list1"/>
    <dgm:cxn modelId="{E9CB692E-7716-440E-8C8C-069384D1BC93}" srcId="{10888B6E-D785-4118-AE9E-C53D7AAB7BC9}" destId="{7B42DA57-AB76-4598-A3D6-FF2A9B47D145}" srcOrd="0" destOrd="0" parTransId="{93157C6A-725F-4E89-B301-21BD16440130}" sibTransId="{F670FC12-DA1F-4ABF-8A06-540BF76BC31D}"/>
    <dgm:cxn modelId="{FA1CB23A-1F73-4414-A249-F73FA3E19297}" srcId="{EBC470C6-B1F9-4A71-8291-704907BABEFF}" destId="{86A5EF46-5D35-497D-83D9-0146C4355292}" srcOrd="0" destOrd="0" parTransId="{F932B06A-43A0-4E99-9F56-770162AD62F6}" sibTransId="{A2175C03-9F7F-4723-AA43-1B29FBB66B32}"/>
    <dgm:cxn modelId="{1B5E4F44-63BE-44EB-BA3B-069FFEDE85FD}" type="presOf" srcId="{3068BED6-FAC8-41C5-862A-9D556227F3BF}" destId="{1FD97FD0-A1F1-42BD-B466-C01F9699782F}" srcOrd="0" destOrd="0" presId="urn:microsoft.com/office/officeart/2005/8/layout/list1"/>
    <dgm:cxn modelId="{43856847-55EC-4754-ABB3-59FB044A3DD3}" type="presOf" srcId="{C0819986-EE14-4D53-A744-90B70A540819}" destId="{35C318C7-6CE8-495E-9DC9-61874FE1FF58}" srcOrd="0" destOrd="0" presId="urn:microsoft.com/office/officeart/2005/8/layout/list1"/>
    <dgm:cxn modelId="{E44E6755-7055-46B1-8585-C7BEE36EEEC1}" srcId="{EE6199EA-6407-43BF-804C-B874CDF7F661}" destId="{10888B6E-D785-4118-AE9E-C53D7AAB7BC9}" srcOrd="2" destOrd="0" parTransId="{9AA4BCE7-27BC-4453-AC42-9216220D510E}" sibTransId="{AF8D2EFB-F47F-4706-81A9-21B64E0D1D17}"/>
    <dgm:cxn modelId="{440AB355-C97F-4F9C-B4E4-059F5734BCA8}" type="presOf" srcId="{86A5EF46-5D35-497D-83D9-0146C4355292}" destId="{DBF130BE-9059-4662-A862-EFBC27E74ED4}" srcOrd="0" destOrd="0" presId="urn:microsoft.com/office/officeart/2005/8/layout/list1"/>
    <dgm:cxn modelId="{46CAFB7B-4F2C-47FA-85D6-08E272838B15}" srcId="{EE6199EA-6407-43BF-804C-B874CDF7F661}" destId="{8756F7A9-9744-4852-AADA-7007C54514B5}" srcOrd="3" destOrd="0" parTransId="{578DB197-F736-4202-B302-DE71A41E5402}" sibTransId="{A0FA3947-5DC9-4334-9E7A-013B02B325AF}"/>
    <dgm:cxn modelId="{564C5887-3BF9-4585-95A6-DAC9CA205D67}" type="presOf" srcId="{E31FC4DF-384C-4C79-8630-8AD76F4E0ACD}" destId="{D057CAA1-C706-46FA-9C59-3DE4A3385090}" srcOrd="0" destOrd="0" presId="urn:microsoft.com/office/officeart/2005/8/layout/list1"/>
    <dgm:cxn modelId="{EF82229D-860B-4DC3-A55C-1F90C1A88AC1}" type="presOf" srcId="{29EA0FCF-C290-4DC6-9036-971A05874532}" destId="{5D6E7379-A061-4CAF-8D30-415DCD271E0F}" srcOrd="0" destOrd="0" presId="urn:microsoft.com/office/officeart/2005/8/layout/list1"/>
    <dgm:cxn modelId="{E0EA43AB-A5B9-4FCA-BBBB-2606320D6D3B}" type="presOf" srcId="{10888B6E-D785-4118-AE9E-C53D7AAB7BC9}" destId="{99565F86-2693-4A13-9B53-8FC099C42B6D}" srcOrd="1" destOrd="0" presId="urn:microsoft.com/office/officeart/2005/8/layout/list1"/>
    <dgm:cxn modelId="{A783D2B4-9A8E-432C-BB35-A9FC18DA1E4A}" type="presOf" srcId="{3EEE65FE-7E1D-4145-9614-3E719D06EA17}" destId="{E499ABFD-B7C0-48B2-9955-625B9B1D5904}" srcOrd="1" destOrd="0" presId="urn:microsoft.com/office/officeart/2005/8/layout/list1"/>
    <dgm:cxn modelId="{9CD5ECBB-1801-4114-BCEA-68064ED8F08F}" type="presOf" srcId="{EBC470C6-B1F9-4A71-8291-704907BABEFF}" destId="{77F02C38-F4BC-461B-88F4-D6FBB2B3F790}" srcOrd="0" destOrd="0" presId="urn:microsoft.com/office/officeart/2005/8/layout/list1"/>
    <dgm:cxn modelId="{C384FABB-FAB9-419D-9385-94CB7C68D9C6}" srcId="{EE6199EA-6407-43BF-804C-B874CDF7F661}" destId="{EBC470C6-B1F9-4A71-8291-704907BABEFF}" srcOrd="4" destOrd="0" parTransId="{820DF35E-3387-4AA2-8DF8-C7DA49BC4C51}" sibTransId="{E9D10546-84AD-4CEE-B3F5-F7555FE9BE62}"/>
    <dgm:cxn modelId="{0F5F3EC5-C905-4105-8F93-1811865FCE2A}" type="presOf" srcId="{10888B6E-D785-4118-AE9E-C53D7AAB7BC9}" destId="{61162CC2-BE68-481A-9346-56A8CDC68BB5}" srcOrd="0" destOrd="0" presId="urn:microsoft.com/office/officeart/2005/8/layout/list1"/>
    <dgm:cxn modelId="{0C636AD0-8333-4D4E-8A28-3ED043F856F8}" type="presOf" srcId="{3068BED6-FAC8-41C5-862A-9D556227F3BF}" destId="{0B0C7C5D-E791-49A7-88D5-B21FD4798190}" srcOrd="1" destOrd="0" presId="urn:microsoft.com/office/officeart/2005/8/layout/list1"/>
    <dgm:cxn modelId="{F4C603D1-2087-4507-B2BA-37556686EEA5}" srcId="{EE6199EA-6407-43BF-804C-B874CDF7F661}" destId="{3EEE65FE-7E1D-4145-9614-3E719D06EA17}" srcOrd="0" destOrd="0" parTransId="{0D5FD941-6621-4CAF-B359-2A5C9DC0AAF1}" sibTransId="{39ED0F61-91CD-4C0A-84FC-E55CD7215DCB}"/>
    <dgm:cxn modelId="{97DC19D2-950D-43AE-8EF9-E9C5ABBA4AB5}" type="presOf" srcId="{7CE8CC53-F80D-46F1-A4AA-899AD62F1131}" destId="{D5DF64CE-9199-49E3-A1A2-46837D54D3D2}" srcOrd="1" destOrd="0" presId="urn:microsoft.com/office/officeart/2005/8/layout/list1"/>
    <dgm:cxn modelId="{B13884D3-1295-4D28-88F9-E63A2EC7AF31}" type="presOf" srcId="{3EEE65FE-7E1D-4145-9614-3E719D06EA17}" destId="{CCF22F5F-0046-4833-BF62-8CFC6C33ECE0}" srcOrd="0" destOrd="0" presId="urn:microsoft.com/office/officeart/2005/8/layout/list1"/>
    <dgm:cxn modelId="{981804D4-5A16-40A4-AB8D-CAC4B26E2E51}" srcId="{3EEE65FE-7E1D-4145-9614-3E719D06EA17}" destId="{DA3D10FF-1A10-4844-BFB8-7F25095AE778}" srcOrd="0" destOrd="0" parTransId="{5870E905-94C6-41E5-AC99-928A2D583188}" sibTransId="{C098765E-2D50-494E-82BF-383286657DA4}"/>
    <dgm:cxn modelId="{D60064DD-7EB4-4D97-8079-BEA1AC0B249A}" type="presOf" srcId="{EE6199EA-6407-43BF-804C-B874CDF7F661}" destId="{FC5A8110-D174-47A8-BAFE-2FFE79F4FE0E}" srcOrd="0" destOrd="0" presId="urn:microsoft.com/office/officeart/2005/8/layout/list1"/>
    <dgm:cxn modelId="{292C58E5-0225-49C1-8689-3B7CA1553ED3}" srcId="{EE6199EA-6407-43BF-804C-B874CDF7F661}" destId="{3068BED6-FAC8-41C5-862A-9D556227F3BF}" srcOrd="5" destOrd="0" parTransId="{E993DF81-00D3-48BE-A527-25CA661A70AD}" sibTransId="{D62F0928-59AF-4D2A-9390-009A024F4EB0}"/>
    <dgm:cxn modelId="{E1CAD9E9-0944-47A2-89C4-9CED6EA340A6}" srcId="{EE6199EA-6407-43BF-804C-B874CDF7F661}" destId="{7CE8CC53-F80D-46F1-A4AA-899AD62F1131}" srcOrd="1" destOrd="0" parTransId="{A0CAB7AB-CC95-4164-BDF3-AE0B04DD906C}" sibTransId="{39CE1E74-19BB-4871-9D59-951297FB3441}"/>
    <dgm:cxn modelId="{451F32EA-3C1A-48AA-B4A1-D07ACA006245}" type="presOf" srcId="{8756F7A9-9744-4852-AADA-7007C54514B5}" destId="{9F45DB19-5455-4A4D-903C-F9B8F72ACDBF}" srcOrd="1" destOrd="0" presId="urn:microsoft.com/office/officeart/2005/8/layout/list1"/>
    <dgm:cxn modelId="{156A6FF8-AFAC-41D3-A434-717E7020DBB8}" srcId="{8756F7A9-9744-4852-AADA-7007C54514B5}" destId="{C0819986-EE14-4D53-A744-90B70A540819}" srcOrd="0" destOrd="0" parTransId="{528AA95D-3C02-4677-9833-4AE924024025}" sibTransId="{B0A878F1-A514-4210-9994-D83B71CF8A00}"/>
    <dgm:cxn modelId="{1BBF96F9-235D-4AAE-9DF4-D4EFBAC627C5}" type="presOf" srcId="{DA3D10FF-1A10-4844-BFB8-7F25095AE778}" destId="{BE85D956-3981-4E98-893E-5E986DF2DEFC}" srcOrd="0" destOrd="0" presId="urn:microsoft.com/office/officeart/2005/8/layout/list1"/>
    <dgm:cxn modelId="{8F48E07C-429A-4850-ADA7-3EB741CD6530}" type="presParOf" srcId="{FC5A8110-D174-47A8-BAFE-2FFE79F4FE0E}" destId="{D7F15BEA-5A47-4AD3-8896-DC77A882E1CF}" srcOrd="0" destOrd="0" presId="urn:microsoft.com/office/officeart/2005/8/layout/list1"/>
    <dgm:cxn modelId="{831CFA11-2CC1-408D-8391-5AC8F2265D68}" type="presParOf" srcId="{D7F15BEA-5A47-4AD3-8896-DC77A882E1CF}" destId="{CCF22F5F-0046-4833-BF62-8CFC6C33ECE0}" srcOrd="0" destOrd="0" presId="urn:microsoft.com/office/officeart/2005/8/layout/list1"/>
    <dgm:cxn modelId="{FEBC4438-08E8-4B5E-B98A-1B6BEA23654D}" type="presParOf" srcId="{D7F15BEA-5A47-4AD3-8896-DC77A882E1CF}" destId="{E499ABFD-B7C0-48B2-9955-625B9B1D5904}" srcOrd="1" destOrd="0" presId="urn:microsoft.com/office/officeart/2005/8/layout/list1"/>
    <dgm:cxn modelId="{536BEF5D-58CF-4363-9775-0BFA98D89D15}" type="presParOf" srcId="{FC5A8110-D174-47A8-BAFE-2FFE79F4FE0E}" destId="{59B44CB2-9481-4E01-BBFA-6F052786F342}" srcOrd="1" destOrd="0" presId="urn:microsoft.com/office/officeart/2005/8/layout/list1"/>
    <dgm:cxn modelId="{94F2A319-B5D8-4354-B854-FAF34830DD68}" type="presParOf" srcId="{FC5A8110-D174-47A8-BAFE-2FFE79F4FE0E}" destId="{BE85D956-3981-4E98-893E-5E986DF2DEFC}" srcOrd="2" destOrd="0" presId="urn:microsoft.com/office/officeart/2005/8/layout/list1"/>
    <dgm:cxn modelId="{CAF80E7A-FB7D-4190-9BFE-C54996D92D3E}" type="presParOf" srcId="{FC5A8110-D174-47A8-BAFE-2FFE79F4FE0E}" destId="{42F0B742-45B1-4EA5-93D0-CA66981AD6F8}" srcOrd="3" destOrd="0" presId="urn:microsoft.com/office/officeart/2005/8/layout/list1"/>
    <dgm:cxn modelId="{AC9FF493-2663-4D43-A48A-D5FD9E8B6403}" type="presParOf" srcId="{FC5A8110-D174-47A8-BAFE-2FFE79F4FE0E}" destId="{A2FDEF8B-CD94-4600-9F26-8BCDC08C8ED8}" srcOrd="4" destOrd="0" presId="urn:microsoft.com/office/officeart/2005/8/layout/list1"/>
    <dgm:cxn modelId="{7E341747-5C6E-4D6B-833A-3AFF4A068335}" type="presParOf" srcId="{A2FDEF8B-CD94-4600-9F26-8BCDC08C8ED8}" destId="{C6F6895E-BEEF-4781-BFAC-BB37C6BC993A}" srcOrd="0" destOrd="0" presId="urn:microsoft.com/office/officeart/2005/8/layout/list1"/>
    <dgm:cxn modelId="{CE59F7CF-48ED-4A40-BD81-9BA182DB900E}" type="presParOf" srcId="{A2FDEF8B-CD94-4600-9F26-8BCDC08C8ED8}" destId="{D5DF64CE-9199-49E3-A1A2-46837D54D3D2}" srcOrd="1" destOrd="0" presId="urn:microsoft.com/office/officeart/2005/8/layout/list1"/>
    <dgm:cxn modelId="{06BE180F-2150-47CB-8D6E-906B5F190120}" type="presParOf" srcId="{FC5A8110-D174-47A8-BAFE-2FFE79F4FE0E}" destId="{E96BDDCE-9847-4B3E-8B0E-AD6CFFEE58B3}" srcOrd="5" destOrd="0" presId="urn:microsoft.com/office/officeart/2005/8/layout/list1"/>
    <dgm:cxn modelId="{B08C810B-6F39-4C18-BCF9-C098A19AA335}" type="presParOf" srcId="{FC5A8110-D174-47A8-BAFE-2FFE79F4FE0E}" destId="{5D6E7379-A061-4CAF-8D30-415DCD271E0F}" srcOrd="6" destOrd="0" presId="urn:microsoft.com/office/officeart/2005/8/layout/list1"/>
    <dgm:cxn modelId="{5A6BFCFA-6967-419F-AAB3-3D3256DFFFBA}" type="presParOf" srcId="{FC5A8110-D174-47A8-BAFE-2FFE79F4FE0E}" destId="{FCD6D685-0851-492B-9BA1-A6946FF53DF0}" srcOrd="7" destOrd="0" presId="urn:microsoft.com/office/officeart/2005/8/layout/list1"/>
    <dgm:cxn modelId="{544B6E8E-114E-49DE-923E-E4A33971F55A}" type="presParOf" srcId="{FC5A8110-D174-47A8-BAFE-2FFE79F4FE0E}" destId="{7BA940B8-3EB2-4228-86A3-C88692C89324}" srcOrd="8" destOrd="0" presId="urn:microsoft.com/office/officeart/2005/8/layout/list1"/>
    <dgm:cxn modelId="{93479D42-09B5-4977-B4CB-871D3992209B}" type="presParOf" srcId="{7BA940B8-3EB2-4228-86A3-C88692C89324}" destId="{61162CC2-BE68-481A-9346-56A8CDC68BB5}" srcOrd="0" destOrd="0" presId="urn:microsoft.com/office/officeart/2005/8/layout/list1"/>
    <dgm:cxn modelId="{A0C36DF6-9AE7-4436-B39A-25029B4B0784}" type="presParOf" srcId="{7BA940B8-3EB2-4228-86A3-C88692C89324}" destId="{99565F86-2693-4A13-9B53-8FC099C42B6D}" srcOrd="1" destOrd="0" presId="urn:microsoft.com/office/officeart/2005/8/layout/list1"/>
    <dgm:cxn modelId="{07A9FCF3-06D2-41FB-9CAE-1DDA3ECDD40D}" type="presParOf" srcId="{FC5A8110-D174-47A8-BAFE-2FFE79F4FE0E}" destId="{529744CE-6870-4B3A-B609-A08BBFEB82A5}" srcOrd="9" destOrd="0" presId="urn:microsoft.com/office/officeart/2005/8/layout/list1"/>
    <dgm:cxn modelId="{7D796EC4-6B04-48BB-9A00-83A5E3834679}" type="presParOf" srcId="{FC5A8110-D174-47A8-BAFE-2FFE79F4FE0E}" destId="{52DE506E-4CB8-4074-9E15-B172643C7626}" srcOrd="10" destOrd="0" presId="urn:microsoft.com/office/officeart/2005/8/layout/list1"/>
    <dgm:cxn modelId="{064DC64E-3626-4286-AF8F-CA95CD9C2D3A}" type="presParOf" srcId="{FC5A8110-D174-47A8-BAFE-2FFE79F4FE0E}" destId="{0B3A6DB1-DF21-4FD1-92A8-C05DA756D5B9}" srcOrd="11" destOrd="0" presId="urn:microsoft.com/office/officeart/2005/8/layout/list1"/>
    <dgm:cxn modelId="{1924AD50-3E11-406B-99B3-19DA01645DA1}" type="presParOf" srcId="{FC5A8110-D174-47A8-BAFE-2FFE79F4FE0E}" destId="{2D5D419A-5544-4125-8E80-5E287A8FCB08}" srcOrd="12" destOrd="0" presId="urn:microsoft.com/office/officeart/2005/8/layout/list1"/>
    <dgm:cxn modelId="{C5C02353-4C81-4D4D-89EA-AF2F1D9A4E8D}" type="presParOf" srcId="{2D5D419A-5544-4125-8E80-5E287A8FCB08}" destId="{EC462A3D-B0F3-46F8-90EF-1F7656FD77A1}" srcOrd="0" destOrd="0" presId="urn:microsoft.com/office/officeart/2005/8/layout/list1"/>
    <dgm:cxn modelId="{F9A1AFED-5C34-495C-AA60-8A2130E4AC34}" type="presParOf" srcId="{2D5D419A-5544-4125-8E80-5E287A8FCB08}" destId="{9F45DB19-5455-4A4D-903C-F9B8F72ACDBF}" srcOrd="1" destOrd="0" presId="urn:microsoft.com/office/officeart/2005/8/layout/list1"/>
    <dgm:cxn modelId="{3508E9B3-9CFF-4622-A510-713DA283C5A5}" type="presParOf" srcId="{FC5A8110-D174-47A8-BAFE-2FFE79F4FE0E}" destId="{6EE67445-D633-4714-B8D4-CC71733DFCE1}" srcOrd="13" destOrd="0" presId="urn:microsoft.com/office/officeart/2005/8/layout/list1"/>
    <dgm:cxn modelId="{24232369-19F5-4692-B320-9E871739EE4F}" type="presParOf" srcId="{FC5A8110-D174-47A8-BAFE-2FFE79F4FE0E}" destId="{35C318C7-6CE8-495E-9DC9-61874FE1FF58}" srcOrd="14" destOrd="0" presId="urn:microsoft.com/office/officeart/2005/8/layout/list1"/>
    <dgm:cxn modelId="{ECD764B7-BE97-4C01-A856-4042569DFF2D}" type="presParOf" srcId="{FC5A8110-D174-47A8-BAFE-2FFE79F4FE0E}" destId="{C36402C4-3A6E-47AF-AECD-0DD37AA77ADE}" srcOrd="15" destOrd="0" presId="urn:microsoft.com/office/officeart/2005/8/layout/list1"/>
    <dgm:cxn modelId="{4A59515E-8A62-4C81-8CC7-901060460835}" type="presParOf" srcId="{FC5A8110-D174-47A8-BAFE-2FFE79F4FE0E}" destId="{409999CD-B627-4F7B-A240-F1F02ED52716}" srcOrd="16" destOrd="0" presId="urn:microsoft.com/office/officeart/2005/8/layout/list1"/>
    <dgm:cxn modelId="{AEAB6A08-4843-4A4F-9C7C-AC1292B3B672}" type="presParOf" srcId="{409999CD-B627-4F7B-A240-F1F02ED52716}" destId="{77F02C38-F4BC-461B-88F4-D6FBB2B3F790}" srcOrd="0" destOrd="0" presId="urn:microsoft.com/office/officeart/2005/8/layout/list1"/>
    <dgm:cxn modelId="{B359B0ED-6934-4D9E-9F3C-B67F36DA1954}" type="presParOf" srcId="{409999CD-B627-4F7B-A240-F1F02ED52716}" destId="{43599CC3-78E2-4C84-A543-6ED179E211C1}" srcOrd="1" destOrd="0" presId="urn:microsoft.com/office/officeart/2005/8/layout/list1"/>
    <dgm:cxn modelId="{7F014CCE-6CD5-413C-9CC7-4C9A98F0B0C2}" type="presParOf" srcId="{FC5A8110-D174-47A8-BAFE-2FFE79F4FE0E}" destId="{D4B0BE7B-02AA-4890-AF15-6BEDE2ECCA5E}" srcOrd="17" destOrd="0" presId="urn:microsoft.com/office/officeart/2005/8/layout/list1"/>
    <dgm:cxn modelId="{BB76A813-CC04-43BE-833A-626AB0E91FDC}" type="presParOf" srcId="{FC5A8110-D174-47A8-BAFE-2FFE79F4FE0E}" destId="{DBF130BE-9059-4662-A862-EFBC27E74ED4}" srcOrd="18" destOrd="0" presId="urn:microsoft.com/office/officeart/2005/8/layout/list1"/>
    <dgm:cxn modelId="{425CAA64-2E42-4BA2-A1F9-0623B34B1920}" type="presParOf" srcId="{FC5A8110-D174-47A8-BAFE-2FFE79F4FE0E}" destId="{614C2E7F-6308-4BDE-A0AD-99FB7363CAC6}" srcOrd="19" destOrd="0" presId="urn:microsoft.com/office/officeart/2005/8/layout/list1"/>
    <dgm:cxn modelId="{DA946DE6-7292-47FB-82C7-F72911C6FE81}" type="presParOf" srcId="{FC5A8110-D174-47A8-BAFE-2FFE79F4FE0E}" destId="{0FC6B7CD-959A-4A9D-8096-CC3A9B79C3DE}" srcOrd="20" destOrd="0" presId="urn:microsoft.com/office/officeart/2005/8/layout/list1"/>
    <dgm:cxn modelId="{D46F8E4C-4E41-4563-BF43-CCFA899A42A3}" type="presParOf" srcId="{0FC6B7CD-959A-4A9D-8096-CC3A9B79C3DE}" destId="{1FD97FD0-A1F1-42BD-B466-C01F9699782F}" srcOrd="0" destOrd="0" presId="urn:microsoft.com/office/officeart/2005/8/layout/list1"/>
    <dgm:cxn modelId="{02054C31-C9F9-44D3-83DA-D261275E77D1}" type="presParOf" srcId="{0FC6B7CD-959A-4A9D-8096-CC3A9B79C3DE}" destId="{0B0C7C5D-E791-49A7-88D5-B21FD4798190}" srcOrd="1" destOrd="0" presId="urn:microsoft.com/office/officeart/2005/8/layout/list1"/>
    <dgm:cxn modelId="{CA8ED462-D8F1-4F83-8D24-45F876C68715}" type="presParOf" srcId="{FC5A8110-D174-47A8-BAFE-2FFE79F4FE0E}" destId="{43E787FC-342B-4332-8CFF-0A77ED0157DB}" srcOrd="21" destOrd="0" presId="urn:microsoft.com/office/officeart/2005/8/layout/list1"/>
    <dgm:cxn modelId="{F53120AC-488A-4BBC-BC92-E3E1CD451D35}" type="presParOf" srcId="{FC5A8110-D174-47A8-BAFE-2FFE79F4FE0E}" destId="{D057CAA1-C706-46FA-9C59-3DE4A338509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custT="1"/>
      <dgm:spPr/>
      <dgm:t>
        <a:bodyPr/>
        <a:lstStyle/>
        <a:p>
          <a:r>
            <a:rPr lang="es-ES" sz="4000" b="0" i="0" dirty="0" err="1"/>
            <a:t>Rockyou</a:t>
          </a:r>
          <a:endParaRPr lang="es-ES" sz="4000" dirty="0"/>
        </a:p>
      </dgm:t>
    </dgm:pt>
    <dgm:pt modelId="{1336EC2F-1474-4FFD-A111-95439E55A3C5}" type="parTrans" cxnId="{5D4F6050-81E8-4330-9E2C-DEDA20B7ACE5}">
      <dgm:prSet/>
      <dgm:spPr/>
      <dgm:t>
        <a:bodyPr/>
        <a:lstStyle/>
        <a:p>
          <a:endParaRPr lang="es-ES" sz="1800"/>
        </a:p>
      </dgm:t>
    </dgm:pt>
    <dgm:pt modelId="{C18A1893-7954-4E4A-AB23-FDF366C0C212}" type="sibTrans" cxnId="{5D4F6050-81E8-4330-9E2C-DEDA20B7ACE5}">
      <dgm:prSet/>
      <dgm:spPr/>
      <dgm:t>
        <a:bodyPr/>
        <a:lstStyle/>
        <a:p>
          <a:endParaRPr lang="es-ES" sz="1800"/>
        </a:p>
      </dgm:t>
    </dgm:pt>
    <dgm:pt modelId="{D5AB4371-1DAD-4980-A31C-2276E90D8B47}">
      <dgm:prSet phldrT="[Texto]" custT="1"/>
      <dgm:spPr/>
      <dgm:t>
        <a:bodyPr/>
        <a:lstStyle/>
        <a:p>
          <a:r>
            <a:rPr lang="es-ES" sz="1400" b="0" i="0" dirty="0"/>
            <a:t>Fue fundada en 2005 en San Francisco, California y declarada en bancarrota en el 2019.</a:t>
          </a:r>
          <a:endParaRPr lang="es-ES" sz="1400" dirty="0"/>
        </a:p>
      </dgm:t>
    </dgm:pt>
    <dgm:pt modelId="{C9FB50BF-8CC2-45B4-8F3F-6D1274954DC2}" type="parTrans" cxnId="{439B5831-9C21-4133-B97F-656DED806547}">
      <dgm:prSet/>
      <dgm:spPr/>
      <dgm:t>
        <a:bodyPr/>
        <a:lstStyle/>
        <a:p>
          <a:endParaRPr lang="es-ES" sz="1800"/>
        </a:p>
      </dgm:t>
    </dgm:pt>
    <dgm:pt modelId="{9C94132C-7D1D-46D6-AB65-A595C0DE2CD9}" type="sibTrans" cxnId="{439B5831-9C21-4133-B97F-656DED806547}">
      <dgm:prSet/>
      <dgm:spPr/>
      <dgm:t>
        <a:bodyPr/>
        <a:lstStyle/>
        <a:p>
          <a:endParaRPr lang="es-ES" sz="1800"/>
        </a:p>
      </dgm:t>
    </dgm:pt>
    <dgm:pt modelId="{DC2F19EC-B5F5-45E3-BCC3-13127AC301A5}">
      <dgm:prSet phldrT="[Texto]" custT="1"/>
      <dgm:spPr/>
      <dgm:t>
        <a:bodyPr/>
        <a:lstStyle/>
        <a:p>
          <a:r>
            <a:rPr lang="es-ES" sz="1400" b="0" i="0" dirty="0">
              <a:solidFill>
                <a:schemeClr val="tx1"/>
              </a:solidFill>
              <a:effectLst/>
              <a:latin typeface="+mn-lt"/>
              <a:ea typeface="+mn-ea"/>
              <a:cs typeface="+mn-cs"/>
            </a:rPr>
            <a:t>Fue una compañía que desarrolló widgets para MySpace e implementó aplicaciones para varias redes sociales, incluida Facebook. En sus últimos años </a:t>
          </a:r>
          <a:r>
            <a:rPr lang="es-ES" sz="1400" b="0" i="0" dirty="0"/>
            <a:t>se dedicó principalmente a la compra de derechos de videojuegos clásicos.</a:t>
          </a:r>
          <a:endParaRPr lang="es-ES" sz="1400" dirty="0"/>
        </a:p>
      </dgm:t>
    </dgm:pt>
    <dgm:pt modelId="{0A240575-4084-43A3-AEA7-68E00CBC4C62}" type="parTrans" cxnId="{C33669EA-EA23-437C-97BE-6095DEFEB8B8}">
      <dgm:prSet/>
      <dgm:spPr/>
      <dgm:t>
        <a:bodyPr/>
        <a:lstStyle/>
        <a:p>
          <a:endParaRPr lang="es-ES" sz="1800"/>
        </a:p>
      </dgm:t>
    </dgm:pt>
    <dgm:pt modelId="{07A576DD-D277-4F3C-93AD-4FAADC5030C2}" type="sibTrans" cxnId="{C33669EA-EA23-437C-97BE-6095DEFEB8B8}">
      <dgm:prSet/>
      <dgm:spPr/>
      <dgm:t>
        <a:bodyPr/>
        <a:lstStyle/>
        <a:p>
          <a:endParaRPr lang="es-ES" sz="1800"/>
        </a:p>
      </dgm:t>
    </dgm:pt>
    <dgm:pt modelId="{41EEE432-70F3-4D6F-AAC3-34612BE28150}">
      <dgm:prSet phldrT="[Texto]" custT="1"/>
      <dgm:spPr/>
      <dgm:t>
        <a:bodyPr/>
        <a:lstStyle/>
        <a:p>
          <a:r>
            <a:rPr lang="es-ES" sz="1400" b="0" i="0" dirty="0"/>
            <a:t>En diciembre de 2009, la compañía experimentó una violación de datos que resultó en la exposición de más de 32 millones de cuentas de usuario.</a:t>
          </a:r>
          <a:endParaRPr lang="es-ES" sz="1400" dirty="0"/>
        </a:p>
      </dgm:t>
    </dgm:pt>
    <dgm:pt modelId="{3C2ECE13-8533-4363-8B81-730E59D9A052}" type="parTrans" cxnId="{F4B52D4B-E11B-4F10-B015-41BBEFFC968B}">
      <dgm:prSet/>
      <dgm:spPr/>
      <dgm:t>
        <a:bodyPr/>
        <a:lstStyle/>
        <a:p>
          <a:endParaRPr lang="es-ES" sz="1800"/>
        </a:p>
      </dgm:t>
    </dgm:pt>
    <dgm:pt modelId="{EAC6D87F-D507-4ED7-B389-6846CD33D30A}" type="sibTrans" cxnId="{F4B52D4B-E11B-4F10-B015-41BBEFFC968B}">
      <dgm:prSet/>
      <dgm:spPr/>
      <dgm:t>
        <a:bodyPr/>
        <a:lstStyle/>
        <a:p>
          <a:endParaRPr lang="es-ES" sz="1800"/>
        </a:p>
      </dgm:t>
    </dgm:pt>
    <dgm:pt modelId="{0D29EF66-115F-4430-A342-E8C3A272CBC3}">
      <dgm:prSet phldrT="[Texto]" custT="1"/>
      <dgm:spPr/>
      <dgm:t>
        <a:bodyPr/>
        <a:lstStyle/>
        <a:p>
          <a:r>
            <a:rPr lang="es-ES" sz="1400" b="0" i="0" dirty="0"/>
            <a:t>La compañía utilizó una base de datos sin cifrar para almacenar los datos de la cuenta de usuario.</a:t>
          </a:r>
          <a:endParaRPr lang="es-ES" sz="1400" dirty="0"/>
        </a:p>
      </dgm:t>
    </dgm:pt>
    <dgm:pt modelId="{9905560F-E31B-436C-B37A-C1582CD15252}" type="parTrans" cxnId="{79A05498-77AE-4D77-9BFF-B79A5749D957}">
      <dgm:prSet/>
      <dgm:spPr/>
      <dgm:t>
        <a:bodyPr/>
        <a:lstStyle/>
        <a:p>
          <a:endParaRPr lang="es-ES" sz="1800"/>
        </a:p>
      </dgm:t>
    </dgm:pt>
    <dgm:pt modelId="{9BA16474-0E69-4557-B550-A194D465C430}" type="sibTrans" cxnId="{79A05498-77AE-4D77-9BFF-B79A5749D957}">
      <dgm:prSet/>
      <dgm:spPr/>
      <dgm:t>
        <a:bodyPr/>
        <a:lstStyle/>
        <a:p>
          <a:endParaRPr lang="es-ES" sz="1800"/>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5"/>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5"/>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4"/>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5"/>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4"/>
      <dgm:spPr/>
    </dgm:pt>
    <dgm:pt modelId="{770FA432-C635-4213-BEE4-F3E990080FE1}" type="pres">
      <dgm:prSet presAssocID="{DC2F19EC-B5F5-45E3-BCC3-13127AC301A5}" presName="vertSpace2b" presStyleCnt="0"/>
      <dgm:spPr/>
    </dgm:pt>
    <dgm:pt modelId="{6E0FEB1C-75C4-45F8-BBCB-265D2E5141C9}" type="pres">
      <dgm:prSet presAssocID="{41EEE432-70F3-4D6F-AAC3-34612BE28150}" presName="horz2" presStyleCnt="0"/>
      <dgm:spPr/>
    </dgm:pt>
    <dgm:pt modelId="{2B0E5572-2DB1-4BD4-80AF-042ABA2C16D0}" type="pres">
      <dgm:prSet presAssocID="{41EEE432-70F3-4D6F-AAC3-34612BE28150}" presName="horzSpace2" presStyleCnt="0"/>
      <dgm:spPr/>
    </dgm:pt>
    <dgm:pt modelId="{FBC5B7A3-30A1-447A-9CC7-6485E8FC31FB}" type="pres">
      <dgm:prSet presAssocID="{41EEE432-70F3-4D6F-AAC3-34612BE28150}" presName="tx2" presStyleLbl="revTx" presStyleIdx="3" presStyleCnt="5"/>
      <dgm:spPr/>
    </dgm:pt>
    <dgm:pt modelId="{C39D0787-8E1E-49F9-A3CC-B9DFE26CD760}" type="pres">
      <dgm:prSet presAssocID="{41EEE432-70F3-4D6F-AAC3-34612BE28150}" presName="vert2" presStyleCnt="0"/>
      <dgm:spPr/>
    </dgm:pt>
    <dgm:pt modelId="{5297F8A0-6AA0-488B-BA1C-3C428A051F84}" type="pres">
      <dgm:prSet presAssocID="{41EEE432-70F3-4D6F-AAC3-34612BE28150}" presName="thinLine2b" presStyleLbl="callout" presStyleIdx="2" presStyleCnt="4"/>
      <dgm:spPr/>
    </dgm:pt>
    <dgm:pt modelId="{578698F6-48D2-4970-9672-185FEF2A54DD}" type="pres">
      <dgm:prSet presAssocID="{41EEE432-70F3-4D6F-AAC3-34612BE28150}" presName="vertSpace2b" presStyleCnt="0"/>
      <dgm:spPr/>
    </dgm:pt>
    <dgm:pt modelId="{9CB6AB0D-F327-4E14-87AB-E364F35BB183}" type="pres">
      <dgm:prSet presAssocID="{0D29EF66-115F-4430-A342-E8C3A272CBC3}" presName="horz2" presStyleCnt="0"/>
      <dgm:spPr/>
    </dgm:pt>
    <dgm:pt modelId="{17FC5072-0D36-42F1-9F2D-F75B09AFD92A}" type="pres">
      <dgm:prSet presAssocID="{0D29EF66-115F-4430-A342-E8C3A272CBC3}" presName="horzSpace2" presStyleCnt="0"/>
      <dgm:spPr/>
    </dgm:pt>
    <dgm:pt modelId="{353233D3-1B47-4116-B1BC-E81F82F18969}" type="pres">
      <dgm:prSet presAssocID="{0D29EF66-115F-4430-A342-E8C3A272CBC3}" presName="tx2" presStyleLbl="revTx" presStyleIdx="4" presStyleCnt="5"/>
      <dgm:spPr/>
    </dgm:pt>
    <dgm:pt modelId="{BD037117-8E49-4B25-9A1C-9458148C699A}" type="pres">
      <dgm:prSet presAssocID="{0D29EF66-115F-4430-A342-E8C3A272CBC3}" presName="vert2" presStyleCnt="0"/>
      <dgm:spPr/>
    </dgm:pt>
    <dgm:pt modelId="{897BFBD2-70DD-41EA-B9EA-F363AC7AFE8E}" type="pres">
      <dgm:prSet presAssocID="{0D29EF66-115F-4430-A342-E8C3A272CBC3}" presName="thinLine2b" presStyleLbl="callout" presStyleIdx="3" presStyleCnt="4"/>
      <dgm:spPr/>
    </dgm:pt>
    <dgm:pt modelId="{8ADB7F3D-7B54-488B-AA8B-F37DCDEE7735}" type="pres">
      <dgm:prSet presAssocID="{0D29EF66-115F-4430-A342-E8C3A272CBC3}" presName="vertSpace2b" presStyleCnt="0"/>
      <dgm:spPr/>
    </dgm:pt>
  </dgm:ptLst>
  <dgm:cxnLst>
    <dgm:cxn modelId="{3C7B000A-E3F2-457D-86B1-C4AF2D723CDE}" type="presOf" srcId="{0D29EF66-115F-4430-A342-E8C3A272CBC3}" destId="{353233D3-1B47-4116-B1BC-E81F82F18969}" srcOrd="0" destOrd="0" presId="urn:microsoft.com/office/officeart/2008/layout/LinedLi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F4B52D4B-E11B-4F10-B015-41BBEFFC968B}" srcId="{EB5C6C52-6071-4116-A0C9-5E1D3279E64C}" destId="{41EEE432-70F3-4D6F-AAC3-34612BE28150}" srcOrd="2" destOrd="0" parTransId="{3C2ECE13-8533-4363-8B81-730E59D9A052}" sibTransId="{EAC6D87F-D507-4ED7-B389-6846CD33D30A}"/>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79A05498-77AE-4D77-9BFF-B79A5749D957}" srcId="{EB5C6C52-6071-4116-A0C9-5E1D3279E64C}" destId="{0D29EF66-115F-4430-A342-E8C3A272CBC3}" srcOrd="3" destOrd="0" parTransId="{9905560F-E31B-436C-B37A-C1582CD15252}" sibTransId="{9BA16474-0E69-4557-B550-A194D465C430}"/>
    <dgm:cxn modelId="{C33669EA-EA23-437C-97BE-6095DEFEB8B8}" srcId="{EB5C6C52-6071-4116-A0C9-5E1D3279E64C}" destId="{DC2F19EC-B5F5-45E3-BCC3-13127AC301A5}" srcOrd="1" destOrd="0" parTransId="{0A240575-4084-43A3-AEA7-68E00CBC4C62}" sibTransId="{07A576DD-D277-4F3C-93AD-4FAADC5030C2}"/>
    <dgm:cxn modelId="{DD3E0BEF-CBA1-4B14-8A72-B0BD0ECFBAF3}" type="presOf" srcId="{41EEE432-70F3-4D6F-AAC3-34612BE28150}" destId="{FBC5B7A3-30A1-447A-9CC7-6485E8FC31FB}" srcOrd="0" destOrd="0" presId="urn:microsoft.com/office/officeart/2008/layout/LinedList"/>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F2120D29-834A-4AF1-83EA-B00D442AAC66}" type="presParOf" srcId="{03758CAE-2BA2-4782-87FD-AE4C630CA6DB}" destId="{6E0FEB1C-75C4-45F8-BBCB-265D2E5141C9}" srcOrd="7" destOrd="0" presId="urn:microsoft.com/office/officeart/2008/layout/LinedList"/>
    <dgm:cxn modelId="{3D95A25B-D4F5-4071-A43C-CB7600C3AA0A}" type="presParOf" srcId="{6E0FEB1C-75C4-45F8-BBCB-265D2E5141C9}" destId="{2B0E5572-2DB1-4BD4-80AF-042ABA2C16D0}" srcOrd="0" destOrd="0" presId="urn:microsoft.com/office/officeart/2008/layout/LinedList"/>
    <dgm:cxn modelId="{F5B5EF6A-3061-4289-A29C-502A521AC1E4}" type="presParOf" srcId="{6E0FEB1C-75C4-45F8-BBCB-265D2E5141C9}" destId="{FBC5B7A3-30A1-447A-9CC7-6485E8FC31FB}" srcOrd="1" destOrd="0" presId="urn:microsoft.com/office/officeart/2008/layout/LinedList"/>
    <dgm:cxn modelId="{E298FCC1-ED1F-4D28-B3CD-E673222A2699}" type="presParOf" srcId="{6E0FEB1C-75C4-45F8-BBCB-265D2E5141C9}" destId="{C39D0787-8E1E-49F9-A3CC-B9DFE26CD760}" srcOrd="2" destOrd="0" presId="urn:microsoft.com/office/officeart/2008/layout/LinedList"/>
    <dgm:cxn modelId="{8D89D73E-3833-432A-A8EF-B2AE7CD6B2C2}" type="presParOf" srcId="{03758CAE-2BA2-4782-87FD-AE4C630CA6DB}" destId="{5297F8A0-6AA0-488B-BA1C-3C428A051F84}" srcOrd="8" destOrd="0" presId="urn:microsoft.com/office/officeart/2008/layout/LinedList"/>
    <dgm:cxn modelId="{17DEA7B2-5B88-429E-A616-FA54DB09C6B2}" type="presParOf" srcId="{03758CAE-2BA2-4782-87FD-AE4C630CA6DB}" destId="{578698F6-48D2-4970-9672-185FEF2A54DD}" srcOrd="9" destOrd="0" presId="urn:microsoft.com/office/officeart/2008/layout/LinedList"/>
    <dgm:cxn modelId="{009DA765-22E1-416F-BBC6-1B121335E835}" type="presParOf" srcId="{03758CAE-2BA2-4782-87FD-AE4C630CA6DB}" destId="{9CB6AB0D-F327-4E14-87AB-E364F35BB183}" srcOrd="10" destOrd="0" presId="urn:microsoft.com/office/officeart/2008/layout/LinedList"/>
    <dgm:cxn modelId="{916D4A16-2DC8-405F-B2F4-F3D7621A16E6}" type="presParOf" srcId="{9CB6AB0D-F327-4E14-87AB-E364F35BB183}" destId="{17FC5072-0D36-42F1-9F2D-F75B09AFD92A}" srcOrd="0" destOrd="0" presId="urn:microsoft.com/office/officeart/2008/layout/LinedList"/>
    <dgm:cxn modelId="{EB7233EA-5B99-4C00-AE14-7F1E8DE99AF0}" type="presParOf" srcId="{9CB6AB0D-F327-4E14-87AB-E364F35BB183}" destId="{353233D3-1B47-4116-B1BC-E81F82F18969}" srcOrd="1" destOrd="0" presId="urn:microsoft.com/office/officeart/2008/layout/LinedList"/>
    <dgm:cxn modelId="{95FC1EA0-D491-47D5-A838-BB2D0F54D3E7}" type="presParOf" srcId="{9CB6AB0D-F327-4E14-87AB-E364F35BB183}" destId="{BD037117-8E49-4B25-9A1C-9458148C699A}" srcOrd="2" destOrd="0" presId="urn:microsoft.com/office/officeart/2008/layout/LinedList"/>
    <dgm:cxn modelId="{6186FA66-56A3-4778-98C2-E91A996E3F50}" type="presParOf" srcId="{03758CAE-2BA2-4782-87FD-AE4C630CA6DB}" destId="{897BFBD2-70DD-41EA-B9EA-F363AC7AFE8E}" srcOrd="11" destOrd="0" presId="urn:microsoft.com/office/officeart/2008/layout/LinedList"/>
    <dgm:cxn modelId="{CDA9275A-7781-4A2D-A8F4-93E9E66F4011}" type="presParOf" srcId="{03758CAE-2BA2-4782-87FD-AE4C630CA6DB}" destId="{8ADB7F3D-7B54-488B-AA8B-F37DCDEE7735}" srcOrd="12"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Ataque de diccionario </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solidFill>
                <a:schemeClr val="tx1"/>
              </a:solidFill>
              <a:effectLst/>
              <a:latin typeface="+mn-lt"/>
              <a:ea typeface="+mn-ea"/>
              <a:cs typeface="+mn-cs"/>
            </a:rPr>
            <a:t>Se aprovecha de que los usuarios tienden a utilizar palabras comunes y contraseñas cortas.</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Se utiliza una lista de palabras comunes (</a:t>
          </a:r>
          <a:r>
            <a:rPr lang="es-ES" b="1" i="0" dirty="0">
              <a:solidFill>
                <a:schemeClr val="tx1"/>
              </a:solidFill>
              <a:effectLst/>
              <a:latin typeface="+mn-lt"/>
              <a:ea typeface="+mn-ea"/>
              <a:cs typeface="+mn-cs"/>
            </a:rPr>
            <a:t>el diccionario)</a:t>
          </a:r>
          <a:r>
            <a:rPr lang="es-ES" b="0" i="0" dirty="0">
              <a:solidFill>
                <a:schemeClr val="tx1"/>
              </a:solidFill>
              <a:effectLst/>
              <a:latin typeface="+mn-lt"/>
              <a:ea typeface="+mn-ea"/>
              <a:cs typeface="+mn-cs"/>
            </a:rPr>
            <a:t>, y se evalúan, a menudo con números antes y/o después de las palabras.</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1F466CDF-2D24-4C8D-9D51-CAB181A74626}">
      <dgm:prSet phldrT="[Texto]"/>
      <dgm:spPr/>
      <dgm:t>
        <a:bodyPr/>
        <a:lstStyle/>
        <a:p>
          <a:r>
            <a:rPr lang="es-ES" b="0" i="0" dirty="0">
              <a:solidFill>
                <a:schemeClr val="tx1"/>
              </a:solidFill>
              <a:effectLst/>
              <a:latin typeface="+mn-lt"/>
              <a:ea typeface="+mn-ea"/>
              <a:cs typeface="+mn-cs"/>
            </a:rPr>
            <a:t>Suele ser común su aplicación en escenarios empresariales.</a:t>
          </a:r>
          <a:endParaRPr lang="es-ES" dirty="0"/>
        </a:p>
      </dgm:t>
    </dgm:pt>
    <dgm:pt modelId="{55B73D75-29E5-48C3-A0AB-C5E4272204C3}" type="parTrans" cxnId="{952B68A8-131A-4AC9-A739-F9871F8EE624}">
      <dgm:prSet/>
      <dgm:spPr/>
      <dgm:t>
        <a:bodyPr/>
        <a:lstStyle/>
        <a:p>
          <a:endParaRPr lang="es-ES"/>
        </a:p>
      </dgm:t>
    </dgm:pt>
    <dgm:pt modelId="{F61529C3-F16A-4667-BC3F-7A443EB1F56B}" type="sibTrans" cxnId="{952B68A8-131A-4AC9-A739-F9871F8EE624}">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4"/>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4"/>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3"/>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4"/>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3"/>
      <dgm:spPr/>
    </dgm:pt>
    <dgm:pt modelId="{770FA432-C635-4213-BEE4-F3E990080FE1}" type="pres">
      <dgm:prSet presAssocID="{DC2F19EC-B5F5-45E3-BCC3-13127AC301A5}" presName="vertSpace2b" presStyleCnt="0"/>
      <dgm:spPr/>
    </dgm:pt>
    <dgm:pt modelId="{ACFEB4AF-5AE4-4310-BC01-7FF90D80CE8E}" type="pres">
      <dgm:prSet presAssocID="{1F466CDF-2D24-4C8D-9D51-CAB181A74626}" presName="horz2" presStyleCnt="0"/>
      <dgm:spPr/>
    </dgm:pt>
    <dgm:pt modelId="{230682CB-9A5F-47E5-BA4E-B38408CEB924}" type="pres">
      <dgm:prSet presAssocID="{1F466CDF-2D24-4C8D-9D51-CAB181A74626}" presName="horzSpace2" presStyleCnt="0"/>
      <dgm:spPr/>
    </dgm:pt>
    <dgm:pt modelId="{4F2030CD-2DC5-4370-AEA6-38FF68039E3D}" type="pres">
      <dgm:prSet presAssocID="{1F466CDF-2D24-4C8D-9D51-CAB181A74626}" presName="tx2" presStyleLbl="revTx" presStyleIdx="3" presStyleCnt="4"/>
      <dgm:spPr/>
    </dgm:pt>
    <dgm:pt modelId="{873C2FBC-5F85-429A-97D8-E672500D136D}" type="pres">
      <dgm:prSet presAssocID="{1F466CDF-2D24-4C8D-9D51-CAB181A74626}" presName="vert2" presStyleCnt="0"/>
      <dgm:spPr/>
    </dgm:pt>
    <dgm:pt modelId="{9B432BFF-201D-4A90-A42A-ACFE53F1419B}" type="pres">
      <dgm:prSet presAssocID="{1F466CDF-2D24-4C8D-9D51-CAB181A74626}" presName="thinLine2b" presStyleLbl="callout" presStyleIdx="2" presStyleCnt="3"/>
      <dgm:spPr/>
    </dgm:pt>
    <dgm:pt modelId="{EB24ADC8-9606-4804-BAE7-291D3193306F}" type="pres">
      <dgm:prSet presAssocID="{1F466CDF-2D24-4C8D-9D51-CAB181A74626}"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DB9CC63-F4D0-432E-A285-407ED91B39A4}" type="presOf" srcId="{1F466CDF-2D24-4C8D-9D51-CAB181A74626}" destId="{4F2030CD-2DC5-4370-AEA6-38FF68039E3D}"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52B68A8-131A-4AC9-A739-F9871F8EE624}" srcId="{EB5C6C52-6071-4116-A0C9-5E1D3279E64C}" destId="{1F466CDF-2D24-4C8D-9D51-CAB181A74626}" srcOrd="2" destOrd="0" parTransId="{55B73D75-29E5-48C3-A0AB-C5E4272204C3}" sibTransId="{F61529C3-F16A-4667-BC3F-7A443EB1F56B}"/>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680373CF-CEB7-4F39-BCF1-BC81C69B194D}" type="presParOf" srcId="{03758CAE-2BA2-4782-87FD-AE4C630CA6DB}" destId="{ACFEB4AF-5AE4-4310-BC01-7FF90D80CE8E}" srcOrd="7" destOrd="0" presId="urn:microsoft.com/office/officeart/2008/layout/LinedList"/>
    <dgm:cxn modelId="{68730411-736E-425D-9053-AC269DDEBD62}" type="presParOf" srcId="{ACFEB4AF-5AE4-4310-BC01-7FF90D80CE8E}" destId="{230682CB-9A5F-47E5-BA4E-B38408CEB924}" srcOrd="0" destOrd="0" presId="urn:microsoft.com/office/officeart/2008/layout/LinedList"/>
    <dgm:cxn modelId="{3C2A6971-2ABC-47C9-BE8C-CD07E9E83B90}" type="presParOf" srcId="{ACFEB4AF-5AE4-4310-BC01-7FF90D80CE8E}" destId="{4F2030CD-2DC5-4370-AEA6-38FF68039E3D}" srcOrd="1" destOrd="0" presId="urn:microsoft.com/office/officeart/2008/layout/LinedList"/>
    <dgm:cxn modelId="{20B5EB25-6926-452B-B983-A83336E1B9DF}" type="presParOf" srcId="{ACFEB4AF-5AE4-4310-BC01-7FF90D80CE8E}" destId="{873C2FBC-5F85-429A-97D8-E672500D136D}" srcOrd="2" destOrd="0" presId="urn:microsoft.com/office/officeart/2008/layout/LinedList"/>
    <dgm:cxn modelId="{F53D51B4-C662-4EC4-9024-7987BB8F25CB}" type="presParOf" srcId="{03758CAE-2BA2-4782-87FD-AE4C630CA6DB}" destId="{9B432BFF-201D-4A90-A42A-ACFE53F1419B}" srcOrd="8" destOrd="0" presId="urn:microsoft.com/office/officeart/2008/layout/LinedList"/>
    <dgm:cxn modelId="{38AE769D-8A77-4B08-9109-9540B5D52B06}" type="presParOf" srcId="{03758CAE-2BA2-4782-87FD-AE4C630CA6DB}" destId="{EB24ADC8-9606-4804-BAE7-291D3193306F}"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EBCC21B-54E4-4BD0-93D2-3733C9D08E8C}"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s-ES"/>
        </a:p>
      </dgm:t>
    </dgm:pt>
    <dgm:pt modelId="{9DB173DF-F263-4AF8-ACD6-478EC502414E}">
      <dgm:prSet phldrT="[Texto]"/>
      <dgm:spPr/>
      <dgm:t>
        <a:bodyPr/>
        <a:lstStyle/>
        <a:p>
          <a:r>
            <a:rPr lang="es-MX" dirty="0"/>
            <a:t>Comprende 14 millones de contraseñas filtradas de la brecha de seguridad de </a:t>
          </a:r>
          <a:r>
            <a:rPr lang="es-MX" dirty="0" err="1"/>
            <a:t>RockYou</a:t>
          </a:r>
          <a:r>
            <a:rPr lang="es-MX" dirty="0"/>
            <a:t> Inc. en 2009.</a:t>
          </a:r>
          <a:endParaRPr lang="es-ES" dirty="0"/>
        </a:p>
      </dgm:t>
    </dgm:pt>
    <dgm:pt modelId="{4C610377-D193-4E6B-8E23-5084EF556B5F}" type="parTrans" cxnId="{0782FE65-78BC-49C3-A62F-6151710AE955}">
      <dgm:prSet/>
      <dgm:spPr/>
      <dgm:t>
        <a:bodyPr/>
        <a:lstStyle/>
        <a:p>
          <a:endParaRPr lang="es-ES"/>
        </a:p>
      </dgm:t>
    </dgm:pt>
    <dgm:pt modelId="{9F8C2518-A313-4597-B3BF-6D43734E215F}" type="sibTrans" cxnId="{0782FE65-78BC-49C3-A62F-6151710AE955}">
      <dgm:prSet/>
      <dgm:spPr/>
      <dgm:t>
        <a:bodyPr/>
        <a:lstStyle/>
        <a:p>
          <a:endParaRPr lang="es-ES"/>
        </a:p>
      </dgm:t>
    </dgm:pt>
    <dgm:pt modelId="{57612549-C5DE-4E9C-B643-C425067CF757}">
      <dgm:prSet phldrT="[Texto]"/>
      <dgm:spPr/>
      <dgm:t>
        <a:bodyPr/>
        <a:lstStyle/>
        <a:p>
          <a:r>
            <a:rPr lang="es-MX" dirty="0"/>
            <a:t>Las contraseñas son variadas en complejidad y longitud.</a:t>
          </a:r>
          <a:endParaRPr lang="es-ES" dirty="0"/>
        </a:p>
      </dgm:t>
    </dgm:pt>
    <dgm:pt modelId="{63F330E6-73B9-41A2-A948-AD90153DCE64}" type="parTrans" cxnId="{C2702660-6277-4D2B-B273-70282C1F518D}">
      <dgm:prSet/>
      <dgm:spPr/>
      <dgm:t>
        <a:bodyPr/>
        <a:lstStyle/>
        <a:p>
          <a:endParaRPr lang="es-ES"/>
        </a:p>
      </dgm:t>
    </dgm:pt>
    <dgm:pt modelId="{D9F76F43-FBAB-41DA-87B2-2716E506E798}" type="sibTrans" cxnId="{C2702660-6277-4D2B-B273-70282C1F518D}">
      <dgm:prSet/>
      <dgm:spPr/>
      <dgm:t>
        <a:bodyPr/>
        <a:lstStyle/>
        <a:p>
          <a:endParaRPr lang="es-ES"/>
        </a:p>
      </dgm:t>
    </dgm:pt>
    <dgm:pt modelId="{E2537461-29C8-4573-9E1F-7DFDFED861A7}">
      <dgm:prSet phldrT="[Texto]"/>
      <dgm:spPr/>
      <dgm:t>
        <a:bodyPr/>
        <a:lstStyle/>
        <a:p>
          <a:r>
            <a:rPr lang="es-MX" dirty="0"/>
            <a:t>Reflejan patrones comunes de elección de contraseñas por parte de los usuarios.</a:t>
          </a:r>
          <a:endParaRPr lang="es-ES" dirty="0"/>
        </a:p>
      </dgm:t>
    </dgm:pt>
    <dgm:pt modelId="{3793BF60-B884-4E57-9FC1-9BDF27DFA9C2}" type="parTrans" cxnId="{F27E0D72-44D5-4975-BE5D-C0D31644A8A7}">
      <dgm:prSet/>
      <dgm:spPr/>
      <dgm:t>
        <a:bodyPr/>
        <a:lstStyle/>
        <a:p>
          <a:endParaRPr lang="es-ES"/>
        </a:p>
      </dgm:t>
    </dgm:pt>
    <dgm:pt modelId="{1846EAEF-4E15-4DF5-9836-7A6D669EEBB4}" type="sibTrans" cxnId="{F27E0D72-44D5-4975-BE5D-C0D31644A8A7}">
      <dgm:prSet/>
      <dgm:spPr/>
      <dgm:t>
        <a:bodyPr/>
        <a:lstStyle/>
        <a:p>
          <a:endParaRPr lang="es-ES"/>
        </a:p>
      </dgm:t>
    </dgm:pt>
    <dgm:pt modelId="{EE81731F-B566-44B6-8BC3-AF3390A25F81}">
      <dgm:prSet phldrT="[Texto]"/>
      <dgm:spPr/>
      <dgm:t>
        <a:bodyPr/>
        <a:lstStyle/>
        <a:p>
          <a:r>
            <a:rPr lang="es-MX" dirty="0"/>
            <a:t>Se incluyen contraseñas simples y predecibles, como palabras comunes, secuencias numéricas, combinaciones alfanuméricas, y variaciones de nombres, fechas y palabras relacionadas con la cultura Pop.</a:t>
          </a:r>
          <a:endParaRPr lang="es-ES" dirty="0"/>
        </a:p>
      </dgm:t>
    </dgm:pt>
    <dgm:pt modelId="{959B6ED2-1EF8-4B48-B03B-9100D9CCF389}" type="parTrans" cxnId="{B1100384-F9F7-4953-B631-DE54FD6123D4}">
      <dgm:prSet/>
      <dgm:spPr/>
      <dgm:t>
        <a:bodyPr/>
        <a:lstStyle/>
        <a:p>
          <a:endParaRPr lang="es-ES"/>
        </a:p>
      </dgm:t>
    </dgm:pt>
    <dgm:pt modelId="{1A2F5524-ED71-4923-B7CE-FD5E11A12F54}" type="sibTrans" cxnId="{B1100384-F9F7-4953-B631-DE54FD6123D4}">
      <dgm:prSet/>
      <dgm:spPr/>
      <dgm:t>
        <a:bodyPr/>
        <a:lstStyle/>
        <a:p>
          <a:endParaRPr lang="es-ES"/>
        </a:p>
      </dgm:t>
    </dgm:pt>
    <dgm:pt modelId="{3E5AA37D-5101-403D-8674-776383621AB7}" type="pres">
      <dgm:prSet presAssocID="{9EBCC21B-54E4-4BD0-93D2-3733C9D08E8C}" presName="Name0" presStyleCnt="0">
        <dgm:presLayoutVars>
          <dgm:chMax val="7"/>
          <dgm:chPref val="7"/>
          <dgm:dir/>
        </dgm:presLayoutVars>
      </dgm:prSet>
      <dgm:spPr/>
    </dgm:pt>
    <dgm:pt modelId="{CD0D3F68-5A09-433D-9BE6-A53D7FDD02F3}" type="pres">
      <dgm:prSet presAssocID="{9EBCC21B-54E4-4BD0-93D2-3733C9D08E8C}" presName="Name1" presStyleCnt="0"/>
      <dgm:spPr/>
    </dgm:pt>
    <dgm:pt modelId="{7D741C85-942E-4EF1-9054-FEB36FAD4172}" type="pres">
      <dgm:prSet presAssocID="{9EBCC21B-54E4-4BD0-93D2-3733C9D08E8C}" presName="cycle" presStyleCnt="0"/>
      <dgm:spPr/>
    </dgm:pt>
    <dgm:pt modelId="{DBE0B115-16D1-4088-AEC3-BFD685CED8D8}" type="pres">
      <dgm:prSet presAssocID="{9EBCC21B-54E4-4BD0-93D2-3733C9D08E8C}" presName="srcNode" presStyleLbl="node1" presStyleIdx="0" presStyleCnt="4"/>
      <dgm:spPr/>
    </dgm:pt>
    <dgm:pt modelId="{286A2B7F-B48C-43A6-B4B9-171813BA14A1}" type="pres">
      <dgm:prSet presAssocID="{9EBCC21B-54E4-4BD0-93D2-3733C9D08E8C}" presName="conn" presStyleLbl="parChTrans1D2" presStyleIdx="0" presStyleCnt="1"/>
      <dgm:spPr/>
    </dgm:pt>
    <dgm:pt modelId="{94921739-248C-4533-8AD6-778B7D7511F8}" type="pres">
      <dgm:prSet presAssocID="{9EBCC21B-54E4-4BD0-93D2-3733C9D08E8C}" presName="extraNode" presStyleLbl="node1" presStyleIdx="0" presStyleCnt="4"/>
      <dgm:spPr/>
    </dgm:pt>
    <dgm:pt modelId="{CED3E5EA-4C3B-4E5D-98E7-6E366F6FF566}" type="pres">
      <dgm:prSet presAssocID="{9EBCC21B-54E4-4BD0-93D2-3733C9D08E8C}" presName="dstNode" presStyleLbl="node1" presStyleIdx="0" presStyleCnt="4"/>
      <dgm:spPr/>
    </dgm:pt>
    <dgm:pt modelId="{D99DD9FB-0D66-4024-9E47-7BD7EC889933}" type="pres">
      <dgm:prSet presAssocID="{9DB173DF-F263-4AF8-ACD6-478EC502414E}" presName="text_1" presStyleLbl="node1" presStyleIdx="0" presStyleCnt="4">
        <dgm:presLayoutVars>
          <dgm:bulletEnabled val="1"/>
        </dgm:presLayoutVars>
      </dgm:prSet>
      <dgm:spPr/>
    </dgm:pt>
    <dgm:pt modelId="{252836BD-0A14-4B4B-8191-CA9DD3B8761E}" type="pres">
      <dgm:prSet presAssocID="{9DB173DF-F263-4AF8-ACD6-478EC502414E}" presName="accent_1" presStyleCnt="0"/>
      <dgm:spPr/>
    </dgm:pt>
    <dgm:pt modelId="{D1D59EC7-AB63-4B13-8188-03B236F960E5}" type="pres">
      <dgm:prSet presAssocID="{9DB173DF-F263-4AF8-ACD6-478EC502414E}" presName="accentRepeatNode" presStyleLbl="solidFgAcc1" presStyleIdx="0" presStyleCnt="4"/>
      <dgm:spPr/>
    </dgm:pt>
    <dgm:pt modelId="{E5A42E4D-38E9-432F-AAF3-51D1A779C45A}" type="pres">
      <dgm:prSet presAssocID="{57612549-C5DE-4E9C-B643-C425067CF757}" presName="text_2" presStyleLbl="node1" presStyleIdx="1" presStyleCnt="4">
        <dgm:presLayoutVars>
          <dgm:bulletEnabled val="1"/>
        </dgm:presLayoutVars>
      </dgm:prSet>
      <dgm:spPr/>
    </dgm:pt>
    <dgm:pt modelId="{BE87394B-E288-48F3-9352-054E14C8FEFA}" type="pres">
      <dgm:prSet presAssocID="{57612549-C5DE-4E9C-B643-C425067CF757}" presName="accent_2" presStyleCnt="0"/>
      <dgm:spPr/>
    </dgm:pt>
    <dgm:pt modelId="{CE2DAD49-C82B-4715-B443-BE3F61168A88}" type="pres">
      <dgm:prSet presAssocID="{57612549-C5DE-4E9C-B643-C425067CF757}" presName="accentRepeatNode" presStyleLbl="solidFgAcc1" presStyleIdx="1" presStyleCnt="4"/>
      <dgm:spPr/>
    </dgm:pt>
    <dgm:pt modelId="{7C2AF78A-EB61-420E-AFBD-FECD466C6F72}" type="pres">
      <dgm:prSet presAssocID="{E2537461-29C8-4573-9E1F-7DFDFED861A7}" presName="text_3" presStyleLbl="node1" presStyleIdx="2" presStyleCnt="4">
        <dgm:presLayoutVars>
          <dgm:bulletEnabled val="1"/>
        </dgm:presLayoutVars>
      </dgm:prSet>
      <dgm:spPr/>
    </dgm:pt>
    <dgm:pt modelId="{A6DE44BF-7737-4B1A-8B06-8F5823093033}" type="pres">
      <dgm:prSet presAssocID="{E2537461-29C8-4573-9E1F-7DFDFED861A7}" presName="accent_3" presStyleCnt="0"/>
      <dgm:spPr/>
    </dgm:pt>
    <dgm:pt modelId="{360EF604-35C2-465C-A260-3DACA9D2124E}" type="pres">
      <dgm:prSet presAssocID="{E2537461-29C8-4573-9E1F-7DFDFED861A7}" presName="accentRepeatNode" presStyleLbl="solidFgAcc1" presStyleIdx="2" presStyleCnt="4"/>
      <dgm:spPr/>
    </dgm:pt>
    <dgm:pt modelId="{59CD93D4-7277-426A-B90C-DF2B6345DBC2}" type="pres">
      <dgm:prSet presAssocID="{EE81731F-B566-44B6-8BC3-AF3390A25F81}" presName="text_4" presStyleLbl="node1" presStyleIdx="3" presStyleCnt="4">
        <dgm:presLayoutVars>
          <dgm:bulletEnabled val="1"/>
        </dgm:presLayoutVars>
      </dgm:prSet>
      <dgm:spPr/>
    </dgm:pt>
    <dgm:pt modelId="{1F5AC36A-B338-43A1-907A-920A4A7A1168}" type="pres">
      <dgm:prSet presAssocID="{EE81731F-B566-44B6-8BC3-AF3390A25F81}" presName="accent_4" presStyleCnt="0"/>
      <dgm:spPr/>
    </dgm:pt>
    <dgm:pt modelId="{E9D742FB-8AF4-45EA-9BFA-A3E717F60BB4}" type="pres">
      <dgm:prSet presAssocID="{EE81731F-B566-44B6-8BC3-AF3390A25F81}" presName="accentRepeatNode" presStyleLbl="solidFgAcc1" presStyleIdx="3" presStyleCnt="4"/>
      <dgm:spPr/>
    </dgm:pt>
  </dgm:ptLst>
  <dgm:cxnLst>
    <dgm:cxn modelId="{C2702660-6277-4D2B-B273-70282C1F518D}" srcId="{9EBCC21B-54E4-4BD0-93D2-3733C9D08E8C}" destId="{57612549-C5DE-4E9C-B643-C425067CF757}" srcOrd="1" destOrd="0" parTransId="{63F330E6-73B9-41A2-A948-AD90153DCE64}" sibTransId="{D9F76F43-FBAB-41DA-87B2-2716E506E798}"/>
    <dgm:cxn modelId="{E5454A62-16EE-4EB1-B6FE-1683B2D7984F}" type="presOf" srcId="{9DB173DF-F263-4AF8-ACD6-478EC502414E}" destId="{D99DD9FB-0D66-4024-9E47-7BD7EC889933}" srcOrd="0" destOrd="0" presId="urn:microsoft.com/office/officeart/2008/layout/VerticalCurvedList"/>
    <dgm:cxn modelId="{0782FE65-78BC-49C3-A62F-6151710AE955}" srcId="{9EBCC21B-54E4-4BD0-93D2-3733C9D08E8C}" destId="{9DB173DF-F263-4AF8-ACD6-478EC502414E}" srcOrd="0" destOrd="0" parTransId="{4C610377-D193-4E6B-8E23-5084EF556B5F}" sibTransId="{9F8C2518-A313-4597-B3BF-6D43734E215F}"/>
    <dgm:cxn modelId="{F27E0D72-44D5-4975-BE5D-C0D31644A8A7}" srcId="{9EBCC21B-54E4-4BD0-93D2-3733C9D08E8C}" destId="{E2537461-29C8-4573-9E1F-7DFDFED861A7}" srcOrd="2" destOrd="0" parTransId="{3793BF60-B884-4E57-9FC1-9BDF27DFA9C2}" sibTransId="{1846EAEF-4E15-4DF5-9836-7A6D669EEBB4}"/>
    <dgm:cxn modelId="{B4000455-9D65-4E37-B55D-73CE14DB7115}" type="presOf" srcId="{EE81731F-B566-44B6-8BC3-AF3390A25F81}" destId="{59CD93D4-7277-426A-B90C-DF2B6345DBC2}" srcOrd="0" destOrd="0" presId="urn:microsoft.com/office/officeart/2008/layout/VerticalCurvedList"/>
    <dgm:cxn modelId="{B1100384-F9F7-4953-B631-DE54FD6123D4}" srcId="{9EBCC21B-54E4-4BD0-93D2-3733C9D08E8C}" destId="{EE81731F-B566-44B6-8BC3-AF3390A25F81}" srcOrd="3" destOrd="0" parTransId="{959B6ED2-1EF8-4B48-B03B-9100D9CCF389}" sibTransId="{1A2F5524-ED71-4923-B7CE-FD5E11A12F54}"/>
    <dgm:cxn modelId="{7D439D89-4022-4062-A6C7-BB2DD4085217}" type="presOf" srcId="{E2537461-29C8-4573-9E1F-7DFDFED861A7}" destId="{7C2AF78A-EB61-420E-AFBD-FECD466C6F72}" srcOrd="0" destOrd="0" presId="urn:microsoft.com/office/officeart/2008/layout/VerticalCurvedList"/>
    <dgm:cxn modelId="{06252094-CECD-4A59-B2FF-EA787E9B50AA}" type="presOf" srcId="{57612549-C5DE-4E9C-B643-C425067CF757}" destId="{E5A42E4D-38E9-432F-AAF3-51D1A779C45A}" srcOrd="0" destOrd="0" presId="urn:microsoft.com/office/officeart/2008/layout/VerticalCurvedList"/>
    <dgm:cxn modelId="{D86D3CBD-9D2D-4931-9A1E-501F6E9643E7}" type="presOf" srcId="{9EBCC21B-54E4-4BD0-93D2-3733C9D08E8C}" destId="{3E5AA37D-5101-403D-8674-776383621AB7}" srcOrd="0" destOrd="0" presId="urn:microsoft.com/office/officeart/2008/layout/VerticalCurvedList"/>
    <dgm:cxn modelId="{6DB356F7-FD0C-47FD-A6F3-9D3F7FEC4765}" type="presOf" srcId="{9F8C2518-A313-4597-B3BF-6D43734E215F}" destId="{286A2B7F-B48C-43A6-B4B9-171813BA14A1}" srcOrd="0" destOrd="0" presId="urn:microsoft.com/office/officeart/2008/layout/VerticalCurvedList"/>
    <dgm:cxn modelId="{2EE61706-5BB2-4052-8767-0CED8C255AFF}" type="presParOf" srcId="{3E5AA37D-5101-403D-8674-776383621AB7}" destId="{CD0D3F68-5A09-433D-9BE6-A53D7FDD02F3}" srcOrd="0" destOrd="0" presId="urn:microsoft.com/office/officeart/2008/layout/VerticalCurvedList"/>
    <dgm:cxn modelId="{60A9029D-F3A5-47D2-A8E1-8642BB72896A}" type="presParOf" srcId="{CD0D3F68-5A09-433D-9BE6-A53D7FDD02F3}" destId="{7D741C85-942E-4EF1-9054-FEB36FAD4172}" srcOrd="0" destOrd="0" presId="urn:microsoft.com/office/officeart/2008/layout/VerticalCurvedList"/>
    <dgm:cxn modelId="{03EEE3D1-A900-4005-AAE0-1A59ED9F70FB}" type="presParOf" srcId="{7D741C85-942E-4EF1-9054-FEB36FAD4172}" destId="{DBE0B115-16D1-4088-AEC3-BFD685CED8D8}" srcOrd="0" destOrd="0" presId="urn:microsoft.com/office/officeart/2008/layout/VerticalCurvedList"/>
    <dgm:cxn modelId="{9FF456DC-1125-443B-9FC6-74EE3126E231}" type="presParOf" srcId="{7D741C85-942E-4EF1-9054-FEB36FAD4172}" destId="{286A2B7F-B48C-43A6-B4B9-171813BA14A1}" srcOrd="1" destOrd="0" presId="urn:microsoft.com/office/officeart/2008/layout/VerticalCurvedList"/>
    <dgm:cxn modelId="{F76B2F26-C138-4E9A-BE8D-8FCD08545097}" type="presParOf" srcId="{7D741C85-942E-4EF1-9054-FEB36FAD4172}" destId="{94921739-248C-4533-8AD6-778B7D7511F8}" srcOrd="2" destOrd="0" presId="urn:microsoft.com/office/officeart/2008/layout/VerticalCurvedList"/>
    <dgm:cxn modelId="{FACF682B-6E37-4BC8-8BCB-9F3D2B25C73F}" type="presParOf" srcId="{7D741C85-942E-4EF1-9054-FEB36FAD4172}" destId="{CED3E5EA-4C3B-4E5D-98E7-6E366F6FF566}" srcOrd="3" destOrd="0" presId="urn:microsoft.com/office/officeart/2008/layout/VerticalCurvedList"/>
    <dgm:cxn modelId="{4E55D6BC-BACE-412A-87ED-49F44230CB18}" type="presParOf" srcId="{CD0D3F68-5A09-433D-9BE6-A53D7FDD02F3}" destId="{D99DD9FB-0D66-4024-9E47-7BD7EC889933}" srcOrd="1" destOrd="0" presId="urn:microsoft.com/office/officeart/2008/layout/VerticalCurvedList"/>
    <dgm:cxn modelId="{ADE03205-D610-4983-9503-C3DCBD96ABB8}" type="presParOf" srcId="{CD0D3F68-5A09-433D-9BE6-A53D7FDD02F3}" destId="{252836BD-0A14-4B4B-8191-CA9DD3B8761E}" srcOrd="2" destOrd="0" presId="urn:microsoft.com/office/officeart/2008/layout/VerticalCurvedList"/>
    <dgm:cxn modelId="{3FAA6965-E580-47EE-A5CF-1E455DF70314}" type="presParOf" srcId="{252836BD-0A14-4B4B-8191-CA9DD3B8761E}" destId="{D1D59EC7-AB63-4B13-8188-03B236F960E5}" srcOrd="0" destOrd="0" presId="urn:microsoft.com/office/officeart/2008/layout/VerticalCurvedList"/>
    <dgm:cxn modelId="{338B964B-6BF7-4838-8859-6933DA13F3BB}" type="presParOf" srcId="{CD0D3F68-5A09-433D-9BE6-A53D7FDD02F3}" destId="{E5A42E4D-38E9-432F-AAF3-51D1A779C45A}" srcOrd="3" destOrd="0" presId="urn:microsoft.com/office/officeart/2008/layout/VerticalCurvedList"/>
    <dgm:cxn modelId="{803D338E-6761-4527-A716-B93BA46D8916}" type="presParOf" srcId="{CD0D3F68-5A09-433D-9BE6-A53D7FDD02F3}" destId="{BE87394B-E288-48F3-9352-054E14C8FEFA}" srcOrd="4" destOrd="0" presId="urn:microsoft.com/office/officeart/2008/layout/VerticalCurvedList"/>
    <dgm:cxn modelId="{F660BA8C-AB63-423E-81E7-630B29560E8B}" type="presParOf" srcId="{BE87394B-E288-48F3-9352-054E14C8FEFA}" destId="{CE2DAD49-C82B-4715-B443-BE3F61168A88}" srcOrd="0" destOrd="0" presId="urn:microsoft.com/office/officeart/2008/layout/VerticalCurvedList"/>
    <dgm:cxn modelId="{7B66D375-EB81-4285-8359-A7FE9AE5DE17}" type="presParOf" srcId="{CD0D3F68-5A09-433D-9BE6-A53D7FDD02F3}" destId="{7C2AF78A-EB61-420E-AFBD-FECD466C6F72}" srcOrd="5" destOrd="0" presId="urn:microsoft.com/office/officeart/2008/layout/VerticalCurvedList"/>
    <dgm:cxn modelId="{A7E4363C-9569-45AE-9576-AD86E4A33CE6}" type="presParOf" srcId="{CD0D3F68-5A09-433D-9BE6-A53D7FDD02F3}" destId="{A6DE44BF-7737-4B1A-8B06-8F5823093033}" srcOrd="6" destOrd="0" presId="urn:microsoft.com/office/officeart/2008/layout/VerticalCurvedList"/>
    <dgm:cxn modelId="{A5C33B48-C44A-4DCC-B740-8A8ED18A196E}" type="presParOf" srcId="{A6DE44BF-7737-4B1A-8B06-8F5823093033}" destId="{360EF604-35C2-465C-A260-3DACA9D2124E}" srcOrd="0" destOrd="0" presId="urn:microsoft.com/office/officeart/2008/layout/VerticalCurvedList"/>
    <dgm:cxn modelId="{058343F2-B681-4EDE-9D0A-D1CB757595E3}" type="presParOf" srcId="{CD0D3F68-5A09-433D-9BE6-A53D7FDD02F3}" destId="{59CD93D4-7277-426A-B90C-DF2B6345DBC2}" srcOrd="7" destOrd="0" presId="urn:microsoft.com/office/officeart/2008/layout/VerticalCurvedList"/>
    <dgm:cxn modelId="{8AA30D87-D4AF-4B41-BEAC-0C9B1E64CF2C}" type="presParOf" srcId="{CD0D3F68-5A09-433D-9BE6-A53D7FDD02F3}" destId="{1F5AC36A-B338-43A1-907A-920A4A7A1168}" srcOrd="8" destOrd="0" presId="urn:microsoft.com/office/officeart/2008/layout/VerticalCurvedList"/>
    <dgm:cxn modelId="{7FA45FC9-65E8-4000-A099-D0BEFD50BEDA}" type="presParOf" srcId="{1F5AC36A-B338-43A1-907A-920A4A7A1168}" destId="{E9D742FB-8AF4-45EA-9BFA-A3E717F60B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72B0D56-60BE-43C8-90D8-DF0063E1DF37}"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s-ES"/>
        </a:p>
      </dgm:t>
    </dgm:pt>
    <dgm:pt modelId="{A6B1C16E-E521-49D9-8713-331BF47DA5B6}">
      <dgm:prSet phldrT="[Texto]"/>
      <dgm:spPr/>
      <dgm:t>
        <a:bodyPr/>
        <a:lstStyle/>
        <a:p>
          <a:r>
            <a:rPr lang="es-ES" dirty="0"/>
            <a:t>Importante</a:t>
          </a:r>
        </a:p>
      </dgm:t>
    </dgm:pt>
    <dgm:pt modelId="{6F82C822-8725-4E78-8DA4-31E49F2CFD8B}" type="parTrans" cxnId="{BF885F91-08D6-48D2-93FA-43B64C9E72D0}">
      <dgm:prSet/>
      <dgm:spPr/>
      <dgm:t>
        <a:bodyPr/>
        <a:lstStyle/>
        <a:p>
          <a:endParaRPr lang="es-ES"/>
        </a:p>
      </dgm:t>
    </dgm:pt>
    <dgm:pt modelId="{4F8AFC67-6367-4FB0-A47E-D41F9417691F}" type="sibTrans" cxnId="{BF885F91-08D6-48D2-93FA-43B64C9E72D0}">
      <dgm:prSet/>
      <dgm:spPr/>
      <dgm:t>
        <a:bodyPr/>
        <a:lstStyle/>
        <a:p>
          <a:endParaRPr lang="es-ES"/>
        </a:p>
      </dgm:t>
    </dgm:pt>
    <dgm:pt modelId="{877E8991-6A66-486E-A7AE-50B1236E406C}">
      <dgm:prSet phldrT="[Texto]"/>
      <dgm:spPr/>
      <dgm:t>
        <a:bodyPr/>
        <a:lstStyle/>
        <a:p>
          <a:r>
            <a:rPr lang="es-419" dirty="0"/>
            <a:t>El uso y análisis de este conjunto de datos plantea preocupaciones éticas y de privacidad, ya que contiene información confidencial de usuarios que fue obtenida de manera ilegal. Por lo tanto, su uso debe realizarse con precaución y siguiendo las pautas éticas y legales establecidas en la investigación en ciberseguridad.</a:t>
          </a:r>
          <a:endParaRPr lang="es-ES" dirty="0"/>
        </a:p>
      </dgm:t>
    </dgm:pt>
    <dgm:pt modelId="{86DDC71C-79A2-407B-977B-DC6D576BE25D}" type="parTrans" cxnId="{040FEBCD-B4C4-4292-9D80-99424BE64016}">
      <dgm:prSet/>
      <dgm:spPr/>
      <dgm:t>
        <a:bodyPr/>
        <a:lstStyle/>
        <a:p>
          <a:endParaRPr lang="es-ES"/>
        </a:p>
      </dgm:t>
    </dgm:pt>
    <dgm:pt modelId="{5EDEEFD9-F1D2-4E7B-B6A4-C6B8C0F6A543}" type="sibTrans" cxnId="{040FEBCD-B4C4-4292-9D80-99424BE64016}">
      <dgm:prSet/>
      <dgm:spPr/>
      <dgm:t>
        <a:bodyPr/>
        <a:lstStyle/>
        <a:p>
          <a:endParaRPr lang="es-ES"/>
        </a:p>
      </dgm:t>
    </dgm:pt>
    <dgm:pt modelId="{065549E6-ED92-4E91-B054-4E8C4D5B4E73}" type="pres">
      <dgm:prSet presAssocID="{C72B0D56-60BE-43C8-90D8-DF0063E1DF37}" presName="linear" presStyleCnt="0">
        <dgm:presLayoutVars>
          <dgm:dir/>
          <dgm:resizeHandles val="exact"/>
        </dgm:presLayoutVars>
      </dgm:prSet>
      <dgm:spPr/>
    </dgm:pt>
    <dgm:pt modelId="{D87BABE8-96DD-4F11-98DA-8B2B873679AF}" type="pres">
      <dgm:prSet presAssocID="{A6B1C16E-E521-49D9-8713-331BF47DA5B6}" presName="comp" presStyleCnt="0"/>
      <dgm:spPr/>
    </dgm:pt>
    <dgm:pt modelId="{DE382E3B-8179-4236-809F-0F8D60BDA0A2}" type="pres">
      <dgm:prSet presAssocID="{A6B1C16E-E521-49D9-8713-331BF47DA5B6}" presName="box" presStyleLbl="node1" presStyleIdx="0" presStyleCnt="1"/>
      <dgm:spPr/>
    </dgm:pt>
    <dgm:pt modelId="{2A593D30-334F-4303-9C7F-C82D2B5D7BE5}" type="pres">
      <dgm:prSet presAssocID="{A6B1C16E-E521-49D9-8713-331BF47DA5B6}" presName="img" presStyleLbl="fgImgPlace1" presStyleIdx="0" presStyleCnt="1" custScaleY="101562"/>
      <dgm:spPr>
        <a:blipFill rotWithShape="1">
          <a:blip xmlns:r="http://schemas.openxmlformats.org/officeDocument/2006/relationships" r:embed="rId1"/>
          <a:srcRect/>
          <a:stretch>
            <a:fillRect t="-39000" b="-39000"/>
          </a:stretch>
        </a:blipFill>
      </dgm:spPr>
    </dgm:pt>
    <dgm:pt modelId="{03FB960D-EC31-4414-8722-C7685AC33EB5}" type="pres">
      <dgm:prSet presAssocID="{A6B1C16E-E521-49D9-8713-331BF47DA5B6}" presName="text" presStyleLbl="node1" presStyleIdx="0" presStyleCnt="1">
        <dgm:presLayoutVars>
          <dgm:bulletEnabled val="1"/>
        </dgm:presLayoutVars>
      </dgm:prSet>
      <dgm:spPr/>
    </dgm:pt>
  </dgm:ptLst>
  <dgm:cxnLst>
    <dgm:cxn modelId="{4551193E-321B-4930-A46E-C681F501379B}" type="presOf" srcId="{A6B1C16E-E521-49D9-8713-331BF47DA5B6}" destId="{DE382E3B-8179-4236-809F-0F8D60BDA0A2}" srcOrd="0" destOrd="0" presId="urn:microsoft.com/office/officeart/2005/8/layout/vList4"/>
    <dgm:cxn modelId="{A91CB64A-1B3E-4892-A178-F4B5288A7878}" type="presOf" srcId="{877E8991-6A66-486E-A7AE-50B1236E406C}" destId="{DE382E3B-8179-4236-809F-0F8D60BDA0A2}" srcOrd="0" destOrd="1" presId="urn:microsoft.com/office/officeart/2005/8/layout/vList4"/>
    <dgm:cxn modelId="{BF885F91-08D6-48D2-93FA-43B64C9E72D0}" srcId="{C72B0D56-60BE-43C8-90D8-DF0063E1DF37}" destId="{A6B1C16E-E521-49D9-8713-331BF47DA5B6}" srcOrd="0" destOrd="0" parTransId="{6F82C822-8725-4E78-8DA4-31E49F2CFD8B}" sibTransId="{4F8AFC67-6367-4FB0-A47E-D41F9417691F}"/>
    <dgm:cxn modelId="{09CF8FBC-E83C-4071-AA82-AA6DDE6B7F33}" type="presOf" srcId="{C72B0D56-60BE-43C8-90D8-DF0063E1DF37}" destId="{065549E6-ED92-4E91-B054-4E8C4D5B4E73}" srcOrd="0" destOrd="0" presId="urn:microsoft.com/office/officeart/2005/8/layout/vList4"/>
    <dgm:cxn modelId="{1AC3F3BD-F7C8-4E3A-A9B2-6CCEAB45A3AB}" type="presOf" srcId="{A6B1C16E-E521-49D9-8713-331BF47DA5B6}" destId="{03FB960D-EC31-4414-8722-C7685AC33EB5}" srcOrd="1" destOrd="0" presId="urn:microsoft.com/office/officeart/2005/8/layout/vList4"/>
    <dgm:cxn modelId="{87C1B4C8-EF12-4F21-AA92-0C02CD4A60BD}" type="presOf" srcId="{877E8991-6A66-486E-A7AE-50B1236E406C}" destId="{03FB960D-EC31-4414-8722-C7685AC33EB5}" srcOrd="1" destOrd="1" presId="urn:microsoft.com/office/officeart/2005/8/layout/vList4"/>
    <dgm:cxn modelId="{040FEBCD-B4C4-4292-9D80-99424BE64016}" srcId="{A6B1C16E-E521-49D9-8713-331BF47DA5B6}" destId="{877E8991-6A66-486E-A7AE-50B1236E406C}" srcOrd="0" destOrd="0" parTransId="{86DDC71C-79A2-407B-977B-DC6D576BE25D}" sibTransId="{5EDEEFD9-F1D2-4E7B-B6A4-C6B8C0F6A543}"/>
    <dgm:cxn modelId="{9D1AA673-B8CD-4BC9-8B43-8F0526615AE5}" type="presParOf" srcId="{065549E6-ED92-4E91-B054-4E8C4D5B4E73}" destId="{D87BABE8-96DD-4F11-98DA-8B2B873679AF}" srcOrd="0" destOrd="0" presId="urn:microsoft.com/office/officeart/2005/8/layout/vList4"/>
    <dgm:cxn modelId="{267C9D42-95E6-4A8C-B2D1-970CE9255DE7}" type="presParOf" srcId="{D87BABE8-96DD-4F11-98DA-8B2B873679AF}" destId="{DE382E3B-8179-4236-809F-0F8D60BDA0A2}" srcOrd="0" destOrd="0" presId="urn:microsoft.com/office/officeart/2005/8/layout/vList4"/>
    <dgm:cxn modelId="{678F2E0F-7CFA-4172-A379-DCC39265CD0A}" type="presParOf" srcId="{D87BABE8-96DD-4F11-98DA-8B2B873679AF}" destId="{2A593D30-334F-4303-9C7F-C82D2B5D7BE5}" srcOrd="1" destOrd="0" presId="urn:microsoft.com/office/officeart/2005/8/layout/vList4"/>
    <dgm:cxn modelId="{831D1816-13D7-49D5-8046-3D6C61E3BB7F}" type="presParOf" srcId="{D87BABE8-96DD-4F11-98DA-8B2B873679AF}" destId="{03FB960D-EC31-4414-8722-C7685AC33EB5}"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BA46B12-7A94-4E00-8476-21466459FF5B}"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s-ES"/>
        </a:p>
      </dgm:t>
    </dgm:pt>
    <dgm:pt modelId="{895043B8-B594-4EFF-8956-5F005103720B}">
      <dgm:prSet phldrT="[Texto]"/>
      <dgm:spPr/>
      <dgm:t>
        <a:bodyPr/>
        <a:lstStyle/>
        <a:p>
          <a:r>
            <a:rPr lang="es-ES" dirty="0"/>
            <a:t>Limpieza de datos</a:t>
          </a:r>
        </a:p>
      </dgm:t>
    </dgm:pt>
    <dgm:pt modelId="{1B71517B-BCEA-472D-B167-B001B99DF687}" type="parTrans" cxnId="{84D1F444-B649-4E85-9090-0F8DFFCD6B35}">
      <dgm:prSet/>
      <dgm:spPr/>
      <dgm:t>
        <a:bodyPr/>
        <a:lstStyle/>
        <a:p>
          <a:endParaRPr lang="es-ES"/>
        </a:p>
      </dgm:t>
    </dgm:pt>
    <dgm:pt modelId="{B191165E-160D-4C48-9078-AB485D64CB83}" type="sibTrans" cxnId="{84D1F444-B649-4E85-9090-0F8DFFCD6B35}">
      <dgm:prSet/>
      <dgm:spPr/>
      <dgm:t>
        <a:bodyPr/>
        <a:lstStyle/>
        <a:p>
          <a:endParaRPr lang="es-ES"/>
        </a:p>
      </dgm:t>
    </dgm:pt>
    <dgm:pt modelId="{C44159A5-6D6F-4E4A-902B-5B4AFFE60032}">
      <dgm:prSet phldrT="[Texto]"/>
      <dgm:spPr/>
      <dgm:t>
        <a:bodyPr/>
        <a:lstStyle/>
        <a:p>
          <a:r>
            <a:rPr lang="es-ES" dirty="0"/>
            <a:t>Agrupamiento</a:t>
          </a:r>
        </a:p>
      </dgm:t>
    </dgm:pt>
    <dgm:pt modelId="{82687EAC-F8EB-4A51-A84D-878EA1755458}" type="parTrans" cxnId="{54B7B92C-6A4B-47B4-9ED8-F135288E8BDC}">
      <dgm:prSet/>
      <dgm:spPr/>
      <dgm:t>
        <a:bodyPr/>
        <a:lstStyle/>
        <a:p>
          <a:endParaRPr lang="es-ES"/>
        </a:p>
      </dgm:t>
    </dgm:pt>
    <dgm:pt modelId="{B3B86D76-2F55-4023-9AF6-82A777C25C3E}" type="sibTrans" cxnId="{54B7B92C-6A4B-47B4-9ED8-F135288E8BDC}">
      <dgm:prSet/>
      <dgm:spPr/>
      <dgm:t>
        <a:bodyPr/>
        <a:lstStyle/>
        <a:p>
          <a:endParaRPr lang="es-ES"/>
        </a:p>
      </dgm:t>
    </dgm:pt>
    <dgm:pt modelId="{D0E287B4-72FB-4267-8AE5-9DDF8DEF2A61}">
      <dgm:prSet phldrT="[Texto]"/>
      <dgm:spPr/>
      <dgm:t>
        <a:bodyPr/>
        <a:lstStyle/>
        <a:p>
          <a:r>
            <a:rPr lang="es-ES" dirty="0"/>
            <a:t>Clasificación</a:t>
          </a:r>
        </a:p>
      </dgm:t>
    </dgm:pt>
    <dgm:pt modelId="{4A77DF37-A544-4AAA-880E-481D5134E8F4}" type="parTrans" cxnId="{1B074396-D946-40AB-84AA-04E1CADC5E7F}">
      <dgm:prSet/>
      <dgm:spPr/>
      <dgm:t>
        <a:bodyPr/>
        <a:lstStyle/>
        <a:p>
          <a:endParaRPr lang="es-ES"/>
        </a:p>
      </dgm:t>
    </dgm:pt>
    <dgm:pt modelId="{5468E03D-5E73-4D2C-9FD9-DF67A927937D}" type="sibTrans" cxnId="{1B074396-D946-40AB-84AA-04E1CADC5E7F}">
      <dgm:prSet/>
      <dgm:spPr/>
      <dgm:t>
        <a:bodyPr/>
        <a:lstStyle/>
        <a:p>
          <a:endParaRPr lang="es-ES"/>
        </a:p>
      </dgm:t>
    </dgm:pt>
    <dgm:pt modelId="{5F6DF049-2595-47DC-A429-315DF3D7DF5A}">
      <dgm:prSet phldrT="[Texto]"/>
      <dgm:spPr/>
      <dgm:t>
        <a:bodyPr/>
        <a:lstStyle/>
        <a:p>
          <a:r>
            <a:rPr lang="es-ES" dirty="0"/>
            <a:t>Preprocesamiento</a:t>
          </a:r>
        </a:p>
      </dgm:t>
    </dgm:pt>
    <dgm:pt modelId="{59217BB1-D745-4A5A-BCDB-244A5E93A500}" type="parTrans" cxnId="{56AE9742-944C-43CB-8B1F-F502D427A93D}">
      <dgm:prSet/>
      <dgm:spPr/>
      <dgm:t>
        <a:bodyPr/>
        <a:lstStyle/>
        <a:p>
          <a:endParaRPr lang="es-ES"/>
        </a:p>
      </dgm:t>
    </dgm:pt>
    <dgm:pt modelId="{B46E8A7C-930A-4EF3-9A2E-7D539CC05FA5}" type="sibTrans" cxnId="{56AE9742-944C-43CB-8B1F-F502D427A93D}">
      <dgm:prSet/>
      <dgm:spPr/>
      <dgm:t>
        <a:bodyPr/>
        <a:lstStyle/>
        <a:p>
          <a:endParaRPr lang="es-ES"/>
        </a:p>
      </dgm:t>
    </dgm:pt>
    <dgm:pt modelId="{EA3FD09F-D81E-408D-B970-033C812FE784}">
      <dgm:prSet phldrT="[Texto]"/>
      <dgm:spPr/>
      <dgm:t>
        <a:bodyPr/>
        <a:lstStyle/>
        <a:p>
          <a:r>
            <a:rPr lang="es-ES" dirty="0"/>
            <a:t>Enfoque No Supervisado</a:t>
          </a:r>
        </a:p>
      </dgm:t>
    </dgm:pt>
    <dgm:pt modelId="{ADBE0C28-344C-4911-99D6-E694884FB7A6}" type="parTrans" cxnId="{C1AEFE85-62A3-4B67-AF09-B15F46FFE2C6}">
      <dgm:prSet/>
      <dgm:spPr/>
      <dgm:t>
        <a:bodyPr/>
        <a:lstStyle/>
        <a:p>
          <a:endParaRPr lang="es-ES"/>
        </a:p>
      </dgm:t>
    </dgm:pt>
    <dgm:pt modelId="{56496366-5213-46B2-A1C1-269F529DEB7F}" type="sibTrans" cxnId="{C1AEFE85-62A3-4B67-AF09-B15F46FFE2C6}">
      <dgm:prSet/>
      <dgm:spPr/>
      <dgm:t>
        <a:bodyPr/>
        <a:lstStyle/>
        <a:p>
          <a:endParaRPr lang="es-ES"/>
        </a:p>
      </dgm:t>
    </dgm:pt>
    <dgm:pt modelId="{FD2519B8-6E08-419C-AB50-D329CF6B5014}">
      <dgm:prSet phldrT="[Texto]"/>
      <dgm:spPr/>
      <dgm:t>
        <a:bodyPr/>
        <a:lstStyle/>
        <a:p>
          <a:r>
            <a:rPr lang="es-ES" dirty="0"/>
            <a:t>Enfoque Supervisado</a:t>
          </a:r>
        </a:p>
      </dgm:t>
    </dgm:pt>
    <dgm:pt modelId="{A2114966-8C6F-452A-A106-1B1DF962E955}" type="parTrans" cxnId="{261DED18-7F3C-4B93-BA07-ACE2D7480855}">
      <dgm:prSet/>
      <dgm:spPr/>
      <dgm:t>
        <a:bodyPr/>
        <a:lstStyle/>
        <a:p>
          <a:endParaRPr lang="es-ES"/>
        </a:p>
      </dgm:t>
    </dgm:pt>
    <dgm:pt modelId="{C3DAA1AE-DBB8-4385-A01F-5144BD744CB9}" type="sibTrans" cxnId="{261DED18-7F3C-4B93-BA07-ACE2D7480855}">
      <dgm:prSet/>
      <dgm:spPr/>
      <dgm:t>
        <a:bodyPr/>
        <a:lstStyle/>
        <a:p>
          <a:endParaRPr lang="es-ES"/>
        </a:p>
      </dgm:t>
    </dgm:pt>
    <dgm:pt modelId="{C101BEB9-C752-4C01-8574-52200D9BD6AB}">
      <dgm:prSet phldrT="[Texto]"/>
      <dgm:spPr/>
      <dgm:t>
        <a:bodyPr/>
        <a:lstStyle/>
        <a:p>
          <a:r>
            <a:rPr lang="es-ES" dirty="0"/>
            <a:t>Escalado</a:t>
          </a:r>
        </a:p>
      </dgm:t>
    </dgm:pt>
    <dgm:pt modelId="{F72E6DE2-CA86-4DBF-ADF8-ACFBBAD09BE4}" type="parTrans" cxnId="{63CC349F-2BA0-4596-A721-8D35C3E6B5D0}">
      <dgm:prSet/>
      <dgm:spPr/>
      <dgm:t>
        <a:bodyPr/>
        <a:lstStyle/>
        <a:p>
          <a:endParaRPr lang="es-ES"/>
        </a:p>
      </dgm:t>
    </dgm:pt>
    <dgm:pt modelId="{3789AEB5-B32B-4130-9A33-CB24F5F71D6C}" type="sibTrans" cxnId="{63CC349F-2BA0-4596-A721-8D35C3E6B5D0}">
      <dgm:prSet/>
      <dgm:spPr/>
      <dgm:t>
        <a:bodyPr/>
        <a:lstStyle/>
        <a:p>
          <a:endParaRPr lang="es-ES"/>
        </a:p>
      </dgm:t>
    </dgm:pt>
    <dgm:pt modelId="{B5DA32AB-1D34-459C-9BED-3B5B3EA84991}">
      <dgm:prSet phldrT="[Texto]"/>
      <dgm:spPr/>
      <dgm:t>
        <a:bodyPr/>
        <a:lstStyle/>
        <a:p>
          <a:r>
            <a:rPr lang="es-ES" dirty="0"/>
            <a:t>Preprocesamiento</a:t>
          </a:r>
        </a:p>
      </dgm:t>
    </dgm:pt>
    <dgm:pt modelId="{A4D555E8-B11A-411D-895F-AB3997D06950}" type="parTrans" cxnId="{C2111997-B2FD-4FCB-BEA9-22359974C894}">
      <dgm:prSet/>
      <dgm:spPr/>
      <dgm:t>
        <a:bodyPr/>
        <a:lstStyle/>
        <a:p>
          <a:endParaRPr lang="es-ES"/>
        </a:p>
      </dgm:t>
    </dgm:pt>
    <dgm:pt modelId="{81B33F8B-FBE7-4DC4-8D8B-9A315AB88C5B}" type="sibTrans" cxnId="{C2111997-B2FD-4FCB-BEA9-22359974C894}">
      <dgm:prSet/>
      <dgm:spPr/>
      <dgm:t>
        <a:bodyPr/>
        <a:lstStyle/>
        <a:p>
          <a:endParaRPr lang="es-ES"/>
        </a:p>
      </dgm:t>
    </dgm:pt>
    <dgm:pt modelId="{2B2EF147-62DC-4BE5-A929-194DF930A44C}" type="pres">
      <dgm:prSet presAssocID="{BBA46B12-7A94-4E00-8476-21466459FF5B}" presName="Name0" presStyleCnt="0">
        <dgm:presLayoutVars>
          <dgm:dir/>
          <dgm:resizeHandles val="exact"/>
        </dgm:presLayoutVars>
      </dgm:prSet>
      <dgm:spPr/>
    </dgm:pt>
    <dgm:pt modelId="{0BBA265A-C98E-42C9-9EF2-98B55BCB6005}" type="pres">
      <dgm:prSet presAssocID="{895043B8-B594-4EFF-8956-5F005103720B}" presName="node" presStyleLbl="node1" presStyleIdx="0" presStyleCnt="4" custScaleX="123168">
        <dgm:presLayoutVars>
          <dgm:bulletEnabled val="1"/>
        </dgm:presLayoutVars>
      </dgm:prSet>
      <dgm:spPr/>
    </dgm:pt>
    <dgm:pt modelId="{244CDE42-7FA2-4F7B-8CAA-829F550F3462}" type="pres">
      <dgm:prSet presAssocID="{B191165E-160D-4C48-9078-AB485D64CB83}" presName="sibTrans" presStyleLbl="sibTrans2D1" presStyleIdx="0" presStyleCnt="3"/>
      <dgm:spPr/>
    </dgm:pt>
    <dgm:pt modelId="{88BC629C-A7C2-41E0-967C-217DA1B207D9}" type="pres">
      <dgm:prSet presAssocID="{B191165E-160D-4C48-9078-AB485D64CB83}" presName="connectorText" presStyleLbl="sibTrans2D1" presStyleIdx="0" presStyleCnt="3"/>
      <dgm:spPr/>
    </dgm:pt>
    <dgm:pt modelId="{2E638456-ABFB-4FF4-9678-BDD7B2616D15}" type="pres">
      <dgm:prSet presAssocID="{C101BEB9-C752-4C01-8574-52200D9BD6AB}" presName="node" presStyleLbl="node1" presStyleIdx="1" presStyleCnt="4">
        <dgm:presLayoutVars>
          <dgm:bulletEnabled val="1"/>
        </dgm:presLayoutVars>
      </dgm:prSet>
      <dgm:spPr/>
    </dgm:pt>
    <dgm:pt modelId="{E62A29C7-CE31-4B62-B1E6-424721E6FEF2}" type="pres">
      <dgm:prSet presAssocID="{3789AEB5-B32B-4130-9A33-CB24F5F71D6C}" presName="sibTrans" presStyleLbl="sibTrans2D1" presStyleIdx="1" presStyleCnt="3"/>
      <dgm:spPr/>
    </dgm:pt>
    <dgm:pt modelId="{1E780B98-7901-4A56-A297-0A7FCE6EFF36}" type="pres">
      <dgm:prSet presAssocID="{3789AEB5-B32B-4130-9A33-CB24F5F71D6C}" presName="connectorText" presStyleLbl="sibTrans2D1" presStyleIdx="1" presStyleCnt="3"/>
      <dgm:spPr/>
    </dgm:pt>
    <dgm:pt modelId="{26E0D6F1-4D0C-439D-A4BB-32D29FE789ED}" type="pres">
      <dgm:prSet presAssocID="{C44159A5-6D6F-4E4A-902B-5B4AFFE60032}" presName="node" presStyleLbl="node1" presStyleIdx="2" presStyleCnt="4">
        <dgm:presLayoutVars>
          <dgm:bulletEnabled val="1"/>
        </dgm:presLayoutVars>
      </dgm:prSet>
      <dgm:spPr/>
    </dgm:pt>
    <dgm:pt modelId="{9F1BDE25-9F7D-4A54-AF22-1D8710D78CCD}" type="pres">
      <dgm:prSet presAssocID="{B3B86D76-2F55-4023-9AF6-82A777C25C3E}" presName="sibTrans" presStyleLbl="sibTrans2D1" presStyleIdx="2" presStyleCnt="3"/>
      <dgm:spPr/>
    </dgm:pt>
    <dgm:pt modelId="{2F30270A-7A7A-4B23-902F-AEAE5D7E29BC}" type="pres">
      <dgm:prSet presAssocID="{B3B86D76-2F55-4023-9AF6-82A777C25C3E}" presName="connectorText" presStyleLbl="sibTrans2D1" presStyleIdx="2" presStyleCnt="3"/>
      <dgm:spPr/>
    </dgm:pt>
    <dgm:pt modelId="{DEEE57DF-F999-4E79-8E61-3444D43FA019}" type="pres">
      <dgm:prSet presAssocID="{D0E287B4-72FB-4267-8AE5-9DDF8DEF2A61}" presName="node" presStyleLbl="node1" presStyleIdx="3" presStyleCnt="4">
        <dgm:presLayoutVars>
          <dgm:bulletEnabled val="1"/>
        </dgm:presLayoutVars>
      </dgm:prSet>
      <dgm:spPr/>
    </dgm:pt>
  </dgm:ptLst>
  <dgm:cxnLst>
    <dgm:cxn modelId="{261DED18-7F3C-4B93-BA07-ACE2D7480855}" srcId="{D0E287B4-72FB-4267-8AE5-9DDF8DEF2A61}" destId="{FD2519B8-6E08-419C-AB50-D329CF6B5014}" srcOrd="0" destOrd="0" parTransId="{A2114966-8C6F-452A-A106-1B1DF962E955}" sibTransId="{C3DAA1AE-DBB8-4385-A01F-5144BD744CB9}"/>
    <dgm:cxn modelId="{80B35B2B-9C59-4D8C-BCCC-A1D19108E369}" type="presOf" srcId="{C44159A5-6D6F-4E4A-902B-5B4AFFE60032}" destId="{26E0D6F1-4D0C-439D-A4BB-32D29FE789ED}" srcOrd="0" destOrd="0" presId="urn:microsoft.com/office/officeart/2005/8/layout/process1"/>
    <dgm:cxn modelId="{54B7B92C-6A4B-47B4-9ED8-F135288E8BDC}" srcId="{BBA46B12-7A94-4E00-8476-21466459FF5B}" destId="{C44159A5-6D6F-4E4A-902B-5B4AFFE60032}" srcOrd="2" destOrd="0" parTransId="{82687EAC-F8EB-4A51-A84D-878EA1755458}" sibTransId="{B3B86D76-2F55-4023-9AF6-82A777C25C3E}"/>
    <dgm:cxn modelId="{1434635C-A764-4585-92CC-EE9A979224E4}" type="presOf" srcId="{3789AEB5-B32B-4130-9A33-CB24F5F71D6C}" destId="{E62A29C7-CE31-4B62-B1E6-424721E6FEF2}" srcOrd="0" destOrd="0" presId="urn:microsoft.com/office/officeart/2005/8/layout/process1"/>
    <dgm:cxn modelId="{7EB6425F-8F23-4689-BE57-94168B992FED}" type="presOf" srcId="{EA3FD09F-D81E-408D-B970-033C812FE784}" destId="{26E0D6F1-4D0C-439D-A4BB-32D29FE789ED}" srcOrd="0" destOrd="1" presId="urn:microsoft.com/office/officeart/2005/8/layout/process1"/>
    <dgm:cxn modelId="{56AE9742-944C-43CB-8B1F-F502D427A93D}" srcId="{895043B8-B594-4EFF-8956-5F005103720B}" destId="{5F6DF049-2595-47DC-A429-315DF3D7DF5A}" srcOrd="0" destOrd="0" parTransId="{59217BB1-D745-4A5A-BCDB-244A5E93A500}" sibTransId="{B46E8A7C-930A-4EF3-9A2E-7D539CC05FA5}"/>
    <dgm:cxn modelId="{94A8C963-F27E-4528-B1CB-37692222C0F7}" type="presOf" srcId="{5F6DF049-2595-47DC-A429-315DF3D7DF5A}" destId="{0BBA265A-C98E-42C9-9EF2-98B55BCB6005}" srcOrd="0" destOrd="1" presId="urn:microsoft.com/office/officeart/2005/8/layout/process1"/>
    <dgm:cxn modelId="{84D1F444-B649-4E85-9090-0F8DFFCD6B35}" srcId="{BBA46B12-7A94-4E00-8476-21466459FF5B}" destId="{895043B8-B594-4EFF-8956-5F005103720B}" srcOrd="0" destOrd="0" parTransId="{1B71517B-BCEA-472D-B167-B001B99DF687}" sibTransId="{B191165E-160D-4C48-9078-AB485D64CB83}"/>
    <dgm:cxn modelId="{1BA55050-1A42-4CF7-B41F-59D8B271E924}" type="presOf" srcId="{895043B8-B594-4EFF-8956-5F005103720B}" destId="{0BBA265A-C98E-42C9-9EF2-98B55BCB6005}" srcOrd="0" destOrd="0" presId="urn:microsoft.com/office/officeart/2005/8/layout/process1"/>
    <dgm:cxn modelId="{3161F259-E52F-4A13-AE59-85D2972755D0}" type="presOf" srcId="{BBA46B12-7A94-4E00-8476-21466459FF5B}" destId="{2B2EF147-62DC-4BE5-A929-194DF930A44C}" srcOrd="0" destOrd="0" presId="urn:microsoft.com/office/officeart/2005/8/layout/process1"/>
    <dgm:cxn modelId="{C1AEFE85-62A3-4B67-AF09-B15F46FFE2C6}" srcId="{C44159A5-6D6F-4E4A-902B-5B4AFFE60032}" destId="{EA3FD09F-D81E-408D-B970-033C812FE784}" srcOrd="0" destOrd="0" parTransId="{ADBE0C28-344C-4911-99D6-E694884FB7A6}" sibTransId="{56496366-5213-46B2-A1C1-269F529DEB7F}"/>
    <dgm:cxn modelId="{1B074396-D946-40AB-84AA-04E1CADC5E7F}" srcId="{BBA46B12-7A94-4E00-8476-21466459FF5B}" destId="{D0E287B4-72FB-4267-8AE5-9DDF8DEF2A61}" srcOrd="3" destOrd="0" parTransId="{4A77DF37-A544-4AAA-880E-481D5134E8F4}" sibTransId="{5468E03D-5E73-4D2C-9FD9-DF67A927937D}"/>
    <dgm:cxn modelId="{C2111997-B2FD-4FCB-BEA9-22359974C894}" srcId="{C101BEB9-C752-4C01-8574-52200D9BD6AB}" destId="{B5DA32AB-1D34-459C-9BED-3B5B3EA84991}" srcOrd="0" destOrd="0" parTransId="{A4D555E8-B11A-411D-895F-AB3997D06950}" sibTransId="{81B33F8B-FBE7-4DC4-8D8B-9A315AB88C5B}"/>
    <dgm:cxn modelId="{63CC349F-2BA0-4596-A721-8D35C3E6B5D0}" srcId="{BBA46B12-7A94-4E00-8476-21466459FF5B}" destId="{C101BEB9-C752-4C01-8574-52200D9BD6AB}" srcOrd="1" destOrd="0" parTransId="{F72E6DE2-CA86-4DBF-ADF8-ACFBBAD09BE4}" sibTransId="{3789AEB5-B32B-4130-9A33-CB24F5F71D6C}"/>
    <dgm:cxn modelId="{A11EFBA4-2988-41CC-AED7-D56AA6B88F9F}" type="presOf" srcId="{B3B86D76-2F55-4023-9AF6-82A777C25C3E}" destId="{2F30270A-7A7A-4B23-902F-AEAE5D7E29BC}" srcOrd="1" destOrd="0" presId="urn:microsoft.com/office/officeart/2005/8/layout/process1"/>
    <dgm:cxn modelId="{778FBBA7-D029-41D2-9F78-240A7EF1EC2E}" type="presOf" srcId="{B191165E-160D-4C48-9078-AB485D64CB83}" destId="{88BC629C-A7C2-41E0-967C-217DA1B207D9}" srcOrd="1" destOrd="0" presId="urn:microsoft.com/office/officeart/2005/8/layout/process1"/>
    <dgm:cxn modelId="{8B410FAC-838A-4F6D-B7A1-7D30E5F05C11}" type="presOf" srcId="{B3B86D76-2F55-4023-9AF6-82A777C25C3E}" destId="{9F1BDE25-9F7D-4A54-AF22-1D8710D78CCD}" srcOrd="0" destOrd="0" presId="urn:microsoft.com/office/officeart/2005/8/layout/process1"/>
    <dgm:cxn modelId="{ACCDC1B0-B192-4A0E-855B-6DA76EA465B7}" type="presOf" srcId="{C101BEB9-C752-4C01-8574-52200D9BD6AB}" destId="{2E638456-ABFB-4FF4-9678-BDD7B2616D15}" srcOrd="0" destOrd="0" presId="urn:microsoft.com/office/officeart/2005/8/layout/process1"/>
    <dgm:cxn modelId="{3E7CBAB1-7EBC-4460-AC87-E4D85A5F0FFE}" type="presOf" srcId="{B5DA32AB-1D34-459C-9BED-3B5B3EA84991}" destId="{2E638456-ABFB-4FF4-9678-BDD7B2616D15}" srcOrd="0" destOrd="1" presId="urn:microsoft.com/office/officeart/2005/8/layout/process1"/>
    <dgm:cxn modelId="{367091BF-F61E-4154-A3A1-1F4D04BC1A4A}" type="presOf" srcId="{D0E287B4-72FB-4267-8AE5-9DDF8DEF2A61}" destId="{DEEE57DF-F999-4E79-8E61-3444D43FA019}" srcOrd="0" destOrd="0" presId="urn:microsoft.com/office/officeart/2005/8/layout/process1"/>
    <dgm:cxn modelId="{75DDDCDF-23BC-49F1-B268-3A15B66477D4}" type="presOf" srcId="{FD2519B8-6E08-419C-AB50-D329CF6B5014}" destId="{DEEE57DF-F999-4E79-8E61-3444D43FA019}" srcOrd="0" destOrd="1" presId="urn:microsoft.com/office/officeart/2005/8/layout/process1"/>
    <dgm:cxn modelId="{141AC1E1-E50A-4C3C-B6F6-67138C4E5A18}" type="presOf" srcId="{B191165E-160D-4C48-9078-AB485D64CB83}" destId="{244CDE42-7FA2-4F7B-8CAA-829F550F3462}" srcOrd="0" destOrd="0" presId="urn:microsoft.com/office/officeart/2005/8/layout/process1"/>
    <dgm:cxn modelId="{16BB69E5-55A8-4EF9-8666-7DAB20E9684B}" type="presOf" srcId="{3789AEB5-B32B-4130-9A33-CB24F5F71D6C}" destId="{1E780B98-7901-4A56-A297-0A7FCE6EFF36}" srcOrd="1" destOrd="0" presId="urn:microsoft.com/office/officeart/2005/8/layout/process1"/>
    <dgm:cxn modelId="{FF270D23-8183-4257-B3E5-0DDA348C550D}" type="presParOf" srcId="{2B2EF147-62DC-4BE5-A929-194DF930A44C}" destId="{0BBA265A-C98E-42C9-9EF2-98B55BCB6005}" srcOrd="0" destOrd="0" presId="urn:microsoft.com/office/officeart/2005/8/layout/process1"/>
    <dgm:cxn modelId="{563E0F85-AB43-4A22-97DA-E11CE0934B0E}" type="presParOf" srcId="{2B2EF147-62DC-4BE5-A929-194DF930A44C}" destId="{244CDE42-7FA2-4F7B-8CAA-829F550F3462}" srcOrd="1" destOrd="0" presId="urn:microsoft.com/office/officeart/2005/8/layout/process1"/>
    <dgm:cxn modelId="{670093CD-60F2-4CFD-87B4-5529046C7D46}" type="presParOf" srcId="{244CDE42-7FA2-4F7B-8CAA-829F550F3462}" destId="{88BC629C-A7C2-41E0-967C-217DA1B207D9}" srcOrd="0" destOrd="0" presId="urn:microsoft.com/office/officeart/2005/8/layout/process1"/>
    <dgm:cxn modelId="{33C118DD-943C-4745-831E-4318022CB989}" type="presParOf" srcId="{2B2EF147-62DC-4BE5-A929-194DF930A44C}" destId="{2E638456-ABFB-4FF4-9678-BDD7B2616D15}" srcOrd="2" destOrd="0" presId="urn:microsoft.com/office/officeart/2005/8/layout/process1"/>
    <dgm:cxn modelId="{D8AE9C11-ED19-4E45-9279-8E9EB03618FA}" type="presParOf" srcId="{2B2EF147-62DC-4BE5-A929-194DF930A44C}" destId="{E62A29C7-CE31-4B62-B1E6-424721E6FEF2}" srcOrd="3" destOrd="0" presId="urn:microsoft.com/office/officeart/2005/8/layout/process1"/>
    <dgm:cxn modelId="{757AF973-6F3B-46E6-B23E-86A9FDCD0ADD}" type="presParOf" srcId="{E62A29C7-CE31-4B62-B1E6-424721E6FEF2}" destId="{1E780B98-7901-4A56-A297-0A7FCE6EFF36}" srcOrd="0" destOrd="0" presId="urn:microsoft.com/office/officeart/2005/8/layout/process1"/>
    <dgm:cxn modelId="{8A3DBEA8-DB10-4839-AFD5-7AFF50D0F20B}" type="presParOf" srcId="{2B2EF147-62DC-4BE5-A929-194DF930A44C}" destId="{26E0D6F1-4D0C-439D-A4BB-32D29FE789ED}" srcOrd="4" destOrd="0" presId="urn:microsoft.com/office/officeart/2005/8/layout/process1"/>
    <dgm:cxn modelId="{58D41576-B247-4720-B84E-10AF5B2D3834}" type="presParOf" srcId="{2B2EF147-62DC-4BE5-A929-194DF930A44C}" destId="{9F1BDE25-9F7D-4A54-AF22-1D8710D78CCD}" srcOrd="5" destOrd="0" presId="urn:microsoft.com/office/officeart/2005/8/layout/process1"/>
    <dgm:cxn modelId="{1DA59E52-7ED3-4B73-9007-F2EB404302CF}" type="presParOf" srcId="{9F1BDE25-9F7D-4A54-AF22-1D8710D78CCD}" destId="{2F30270A-7A7A-4B23-902F-AEAE5D7E29BC}" srcOrd="0" destOrd="0" presId="urn:microsoft.com/office/officeart/2005/8/layout/process1"/>
    <dgm:cxn modelId="{4B46BB86-4B0F-4F6A-BF9E-B101FE8D95B0}" type="presParOf" srcId="{2B2EF147-62DC-4BE5-A929-194DF930A44C}" destId="{DEEE57DF-F999-4E79-8E61-3444D43FA01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232B8B1-9B29-43EA-B2D2-D4D08292796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AD284983-FD20-4DF5-A770-0EE59D9D30C8}">
      <dgm:prSet phldrT="[Texto]"/>
      <dgm:spPr/>
      <dgm:t>
        <a:bodyPr/>
        <a:lstStyle/>
        <a:p>
          <a:r>
            <a:rPr lang="es-ES" b="0" i="0" dirty="0"/>
            <a:t>Incompletos:</a:t>
          </a:r>
          <a:endParaRPr lang="es-ES" dirty="0"/>
        </a:p>
      </dgm:t>
    </dgm:pt>
    <dgm:pt modelId="{1E794BA4-4E5B-4D7A-A9AA-08988915D229}" type="parTrans" cxnId="{9F06F688-1B30-4E2F-8DBD-1805D882C314}">
      <dgm:prSet/>
      <dgm:spPr/>
      <dgm:t>
        <a:bodyPr/>
        <a:lstStyle/>
        <a:p>
          <a:endParaRPr lang="es-ES"/>
        </a:p>
      </dgm:t>
    </dgm:pt>
    <dgm:pt modelId="{BC8F9AD0-82C9-403C-A387-9880FA16889A}" type="sibTrans" cxnId="{9F06F688-1B30-4E2F-8DBD-1805D882C314}">
      <dgm:prSet/>
      <dgm:spPr/>
      <dgm:t>
        <a:bodyPr/>
        <a:lstStyle/>
        <a:p>
          <a:endParaRPr lang="es-ES"/>
        </a:p>
      </dgm:t>
    </dgm:pt>
    <dgm:pt modelId="{3BC8752B-D356-46D3-B303-9CFF6075AAE1}">
      <dgm:prSet phldrT="[Texto]"/>
      <dgm:spPr/>
      <dgm:t>
        <a:bodyPr/>
        <a:lstStyle/>
        <a:p>
          <a:r>
            <a:rPr lang="es-ES" b="0" i="0" dirty="0"/>
            <a:t>Carecen de valores o contienen solo datos agregados. Por ejemplo, ocupación = “”.</a:t>
          </a:r>
          <a:endParaRPr lang="es-ES" dirty="0"/>
        </a:p>
      </dgm:t>
    </dgm:pt>
    <dgm:pt modelId="{6D33AB77-0401-4716-94AD-1AC406502D1B}" type="parTrans" cxnId="{7E2D4F1E-AD04-4F3D-BA5B-DF86FC90F7D8}">
      <dgm:prSet/>
      <dgm:spPr/>
      <dgm:t>
        <a:bodyPr/>
        <a:lstStyle/>
        <a:p>
          <a:endParaRPr lang="es-ES"/>
        </a:p>
      </dgm:t>
    </dgm:pt>
    <dgm:pt modelId="{88F5BA72-7555-4EDE-980F-A0CC0970001D}" type="sibTrans" cxnId="{7E2D4F1E-AD04-4F3D-BA5B-DF86FC90F7D8}">
      <dgm:prSet/>
      <dgm:spPr/>
      <dgm:t>
        <a:bodyPr/>
        <a:lstStyle/>
        <a:p>
          <a:endParaRPr lang="es-ES"/>
        </a:p>
      </dgm:t>
    </dgm:pt>
    <dgm:pt modelId="{2ABD1DF4-6860-40EA-A2A6-B197F47B98F6}">
      <dgm:prSet phldrT="[Texto]"/>
      <dgm:spPr/>
      <dgm:t>
        <a:bodyPr/>
        <a:lstStyle/>
        <a:p>
          <a:r>
            <a:rPr lang="es-ES" b="0" i="0" dirty="0"/>
            <a:t>Ruido</a:t>
          </a:r>
          <a:endParaRPr lang="es-ES" dirty="0"/>
        </a:p>
      </dgm:t>
    </dgm:pt>
    <dgm:pt modelId="{953B544C-0C51-457D-A713-ED959C0E43FC}" type="parTrans" cxnId="{C981B0C2-4DD1-4810-B9AB-B9A0265C6D29}">
      <dgm:prSet/>
      <dgm:spPr/>
      <dgm:t>
        <a:bodyPr/>
        <a:lstStyle/>
        <a:p>
          <a:endParaRPr lang="es-ES"/>
        </a:p>
      </dgm:t>
    </dgm:pt>
    <dgm:pt modelId="{BD1CA809-BCA7-4444-866D-9E10D83E29C1}" type="sibTrans" cxnId="{C981B0C2-4DD1-4810-B9AB-B9A0265C6D29}">
      <dgm:prSet/>
      <dgm:spPr/>
      <dgm:t>
        <a:bodyPr/>
        <a:lstStyle/>
        <a:p>
          <a:endParaRPr lang="es-ES"/>
        </a:p>
      </dgm:t>
    </dgm:pt>
    <dgm:pt modelId="{AF39FEC9-2EB7-4132-B33C-BF690337EC2C}">
      <dgm:prSet phldrT="[Texto]"/>
      <dgm:spPr/>
      <dgm:t>
        <a:bodyPr/>
        <a:lstStyle/>
        <a:p>
          <a:r>
            <a:rPr lang="es-ES" b="0" i="0" dirty="0"/>
            <a:t>Contienen errores o valores atípicos. Por ejemplo, Salario = “-10”.</a:t>
          </a:r>
          <a:endParaRPr lang="es-ES" dirty="0"/>
        </a:p>
      </dgm:t>
    </dgm:pt>
    <dgm:pt modelId="{D861A36C-129A-4711-A8F8-5F3C8C505F73}" type="parTrans" cxnId="{F3AB5E48-A5D7-47D8-B39E-788C526E47F6}">
      <dgm:prSet/>
      <dgm:spPr/>
      <dgm:t>
        <a:bodyPr/>
        <a:lstStyle/>
        <a:p>
          <a:endParaRPr lang="es-ES"/>
        </a:p>
      </dgm:t>
    </dgm:pt>
    <dgm:pt modelId="{AEAF84AE-5E14-44B1-BD2A-44BF17EDB8A7}" type="sibTrans" cxnId="{F3AB5E48-A5D7-47D8-B39E-788C526E47F6}">
      <dgm:prSet/>
      <dgm:spPr/>
      <dgm:t>
        <a:bodyPr/>
        <a:lstStyle/>
        <a:p>
          <a:endParaRPr lang="es-ES"/>
        </a:p>
      </dgm:t>
    </dgm:pt>
    <dgm:pt modelId="{AD5A28E2-12E9-46BE-AFBE-6DB858A4EC4D}">
      <dgm:prSet phldrT="[Texto]"/>
      <dgm:spPr/>
      <dgm:t>
        <a:bodyPr/>
        <a:lstStyle/>
        <a:p>
          <a:r>
            <a:rPr lang="es-ES" b="0" i="0" dirty="0"/>
            <a:t>Inconsistencia</a:t>
          </a:r>
          <a:endParaRPr lang="es-ES" dirty="0"/>
        </a:p>
      </dgm:t>
    </dgm:pt>
    <dgm:pt modelId="{BF6892ED-F2FF-4211-9D48-D94B55C3D4A4}" type="parTrans" cxnId="{0C05FF51-2165-4277-B27D-3D0FD28D305C}">
      <dgm:prSet/>
      <dgm:spPr/>
      <dgm:t>
        <a:bodyPr/>
        <a:lstStyle/>
        <a:p>
          <a:endParaRPr lang="es-ES"/>
        </a:p>
      </dgm:t>
    </dgm:pt>
    <dgm:pt modelId="{56E1B8E2-E32A-4B14-9169-567E39E7A58C}" type="sibTrans" cxnId="{0C05FF51-2165-4277-B27D-3D0FD28D305C}">
      <dgm:prSet/>
      <dgm:spPr/>
      <dgm:t>
        <a:bodyPr/>
        <a:lstStyle/>
        <a:p>
          <a:endParaRPr lang="es-ES"/>
        </a:p>
      </dgm:t>
    </dgm:pt>
    <dgm:pt modelId="{126B21F4-F6E9-486B-80ED-2A36BCB1208A}">
      <dgm:prSet phldrT="[Texto]"/>
      <dgm:spPr/>
      <dgm:t>
        <a:bodyPr/>
        <a:lstStyle/>
        <a:p>
          <a:pPr>
            <a:buFont typeface="+mj-lt"/>
            <a:buNone/>
          </a:pPr>
          <a:r>
            <a:rPr lang="es-ES" b="0" i="0" dirty="0"/>
            <a:t>Contiene discrepancias en códigos o nombres. Por ejemplo, Edad = “42” y Cumpleaños = “07/03/1997”.</a:t>
          </a:r>
          <a:endParaRPr lang="es-ES" dirty="0"/>
        </a:p>
      </dgm:t>
    </dgm:pt>
    <dgm:pt modelId="{5D9A888F-1B71-4238-84C3-2674256C7028}" type="parTrans" cxnId="{9E1F737E-4788-4541-B8A7-C43DF02D53BA}">
      <dgm:prSet/>
      <dgm:spPr/>
      <dgm:t>
        <a:bodyPr/>
        <a:lstStyle/>
        <a:p>
          <a:endParaRPr lang="es-ES"/>
        </a:p>
      </dgm:t>
    </dgm:pt>
    <dgm:pt modelId="{D513F79B-0765-4B4B-A16E-5613851A303E}" type="sibTrans" cxnId="{9E1F737E-4788-4541-B8A7-C43DF02D53BA}">
      <dgm:prSet/>
      <dgm:spPr/>
      <dgm:t>
        <a:bodyPr/>
        <a:lstStyle/>
        <a:p>
          <a:endParaRPr lang="es-ES"/>
        </a:p>
      </dgm:t>
    </dgm:pt>
    <dgm:pt modelId="{9CA4E143-D48E-40A3-8E36-F3918C79B70F}" type="pres">
      <dgm:prSet presAssocID="{5232B8B1-9B29-43EA-B2D2-D4D082927966}" presName="vert0" presStyleCnt="0">
        <dgm:presLayoutVars>
          <dgm:dir/>
          <dgm:animOne val="branch"/>
          <dgm:animLvl val="lvl"/>
        </dgm:presLayoutVars>
      </dgm:prSet>
      <dgm:spPr/>
    </dgm:pt>
    <dgm:pt modelId="{F433EB1C-B219-4316-9A6B-B8C02EB25D56}" type="pres">
      <dgm:prSet presAssocID="{AD284983-FD20-4DF5-A770-0EE59D9D30C8}" presName="thickLine" presStyleLbl="alignNode1" presStyleIdx="0" presStyleCnt="3"/>
      <dgm:spPr/>
    </dgm:pt>
    <dgm:pt modelId="{885A4D88-6C6F-46D3-B47F-439332E507B6}" type="pres">
      <dgm:prSet presAssocID="{AD284983-FD20-4DF5-A770-0EE59D9D30C8}" presName="horz1" presStyleCnt="0"/>
      <dgm:spPr/>
    </dgm:pt>
    <dgm:pt modelId="{F6C6EA30-1CF3-48A4-812C-07400013573A}" type="pres">
      <dgm:prSet presAssocID="{AD284983-FD20-4DF5-A770-0EE59D9D30C8}" presName="tx1" presStyleLbl="revTx" presStyleIdx="0" presStyleCnt="6"/>
      <dgm:spPr/>
    </dgm:pt>
    <dgm:pt modelId="{21B0D43A-4D6A-464D-8317-73B647CE8B3C}" type="pres">
      <dgm:prSet presAssocID="{AD284983-FD20-4DF5-A770-0EE59D9D30C8}" presName="vert1" presStyleCnt="0"/>
      <dgm:spPr/>
    </dgm:pt>
    <dgm:pt modelId="{81F815E9-3D17-40A9-9604-CA974D0B6D51}" type="pres">
      <dgm:prSet presAssocID="{3BC8752B-D356-46D3-B303-9CFF6075AAE1}" presName="vertSpace2a" presStyleCnt="0"/>
      <dgm:spPr/>
    </dgm:pt>
    <dgm:pt modelId="{60325C81-040A-4211-9557-87D55A147695}" type="pres">
      <dgm:prSet presAssocID="{3BC8752B-D356-46D3-B303-9CFF6075AAE1}" presName="horz2" presStyleCnt="0"/>
      <dgm:spPr/>
    </dgm:pt>
    <dgm:pt modelId="{BE555437-B0FF-44DB-AC61-F8D4206EE22D}" type="pres">
      <dgm:prSet presAssocID="{3BC8752B-D356-46D3-B303-9CFF6075AAE1}" presName="horzSpace2" presStyleCnt="0"/>
      <dgm:spPr/>
    </dgm:pt>
    <dgm:pt modelId="{B3259D65-CB52-44EB-80A7-3230E4699A34}" type="pres">
      <dgm:prSet presAssocID="{3BC8752B-D356-46D3-B303-9CFF6075AAE1}" presName="tx2" presStyleLbl="revTx" presStyleIdx="1" presStyleCnt="6"/>
      <dgm:spPr/>
    </dgm:pt>
    <dgm:pt modelId="{37956A44-B7E7-466A-A498-C31B2DFB82C6}" type="pres">
      <dgm:prSet presAssocID="{3BC8752B-D356-46D3-B303-9CFF6075AAE1}" presName="vert2" presStyleCnt="0"/>
      <dgm:spPr/>
    </dgm:pt>
    <dgm:pt modelId="{EAC2A088-FA1D-4468-927D-909743486EF9}" type="pres">
      <dgm:prSet presAssocID="{3BC8752B-D356-46D3-B303-9CFF6075AAE1}" presName="thinLine2b" presStyleLbl="callout" presStyleIdx="0" presStyleCnt="3"/>
      <dgm:spPr/>
    </dgm:pt>
    <dgm:pt modelId="{8BEB7C63-39D7-4E95-99B8-C86FCAEB79CC}" type="pres">
      <dgm:prSet presAssocID="{3BC8752B-D356-46D3-B303-9CFF6075AAE1}" presName="vertSpace2b" presStyleCnt="0"/>
      <dgm:spPr/>
    </dgm:pt>
    <dgm:pt modelId="{6DC9D6D2-AB73-4913-B04B-49049F61AA05}" type="pres">
      <dgm:prSet presAssocID="{2ABD1DF4-6860-40EA-A2A6-B197F47B98F6}" presName="thickLine" presStyleLbl="alignNode1" presStyleIdx="1" presStyleCnt="3"/>
      <dgm:spPr/>
    </dgm:pt>
    <dgm:pt modelId="{653E13C0-89AA-4D90-8152-7F16A5939995}" type="pres">
      <dgm:prSet presAssocID="{2ABD1DF4-6860-40EA-A2A6-B197F47B98F6}" presName="horz1" presStyleCnt="0"/>
      <dgm:spPr/>
    </dgm:pt>
    <dgm:pt modelId="{5E7CA093-D009-4C6B-9622-179BF1E3DD58}" type="pres">
      <dgm:prSet presAssocID="{2ABD1DF4-6860-40EA-A2A6-B197F47B98F6}" presName="tx1" presStyleLbl="revTx" presStyleIdx="2" presStyleCnt="6"/>
      <dgm:spPr/>
    </dgm:pt>
    <dgm:pt modelId="{54B15FD6-C669-458F-A7C1-AE3414194452}" type="pres">
      <dgm:prSet presAssocID="{2ABD1DF4-6860-40EA-A2A6-B197F47B98F6}" presName="vert1" presStyleCnt="0"/>
      <dgm:spPr/>
    </dgm:pt>
    <dgm:pt modelId="{6D891F11-B636-40D0-879D-E4FF570D5EF7}" type="pres">
      <dgm:prSet presAssocID="{AF39FEC9-2EB7-4132-B33C-BF690337EC2C}" presName="vertSpace2a" presStyleCnt="0"/>
      <dgm:spPr/>
    </dgm:pt>
    <dgm:pt modelId="{3F88BE90-04FA-4C7B-AAE7-35320609E6E4}" type="pres">
      <dgm:prSet presAssocID="{AF39FEC9-2EB7-4132-B33C-BF690337EC2C}" presName="horz2" presStyleCnt="0"/>
      <dgm:spPr/>
    </dgm:pt>
    <dgm:pt modelId="{59B5123C-9C32-4F19-97EA-3B7EBD19315D}" type="pres">
      <dgm:prSet presAssocID="{AF39FEC9-2EB7-4132-B33C-BF690337EC2C}" presName="horzSpace2" presStyleCnt="0"/>
      <dgm:spPr/>
    </dgm:pt>
    <dgm:pt modelId="{1BC6286A-2CD8-4DA1-B03A-15C0EAFF6146}" type="pres">
      <dgm:prSet presAssocID="{AF39FEC9-2EB7-4132-B33C-BF690337EC2C}" presName="tx2" presStyleLbl="revTx" presStyleIdx="3" presStyleCnt="6"/>
      <dgm:spPr/>
    </dgm:pt>
    <dgm:pt modelId="{4288C1C3-08D3-4231-98BC-98CE8DBD7589}" type="pres">
      <dgm:prSet presAssocID="{AF39FEC9-2EB7-4132-B33C-BF690337EC2C}" presName="vert2" presStyleCnt="0"/>
      <dgm:spPr/>
    </dgm:pt>
    <dgm:pt modelId="{D1987D1C-F745-4563-B882-8EF52D2461D6}" type="pres">
      <dgm:prSet presAssocID="{AF39FEC9-2EB7-4132-B33C-BF690337EC2C}" presName="thinLine2b" presStyleLbl="callout" presStyleIdx="1" presStyleCnt="3"/>
      <dgm:spPr/>
    </dgm:pt>
    <dgm:pt modelId="{B8A09C17-A060-4540-841D-DF1AF53FCC4D}" type="pres">
      <dgm:prSet presAssocID="{AF39FEC9-2EB7-4132-B33C-BF690337EC2C}" presName="vertSpace2b" presStyleCnt="0"/>
      <dgm:spPr/>
    </dgm:pt>
    <dgm:pt modelId="{89E8F814-D87C-419B-BEB3-831EAC085B06}" type="pres">
      <dgm:prSet presAssocID="{AD5A28E2-12E9-46BE-AFBE-6DB858A4EC4D}" presName="thickLine" presStyleLbl="alignNode1" presStyleIdx="2" presStyleCnt="3"/>
      <dgm:spPr/>
    </dgm:pt>
    <dgm:pt modelId="{FE788580-C586-44E0-92F2-55D40CE598D0}" type="pres">
      <dgm:prSet presAssocID="{AD5A28E2-12E9-46BE-AFBE-6DB858A4EC4D}" presName="horz1" presStyleCnt="0"/>
      <dgm:spPr/>
    </dgm:pt>
    <dgm:pt modelId="{356A5E73-123B-46CD-A8A9-8AD2F7EE2C35}" type="pres">
      <dgm:prSet presAssocID="{AD5A28E2-12E9-46BE-AFBE-6DB858A4EC4D}" presName="tx1" presStyleLbl="revTx" presStyleIdx="4" presStyleCnt="6"/>
      <dgm:spPr/>
    </dgm:pt>
    <dgm:pt modelId="{2251E3A2-C131-40E8-92A4-A9CC374F71E5}" type="pres">
      <dgm:prSet presAssocID="{AD5A28E2-12E9-46BE-AFBE-6DB858A4EC4D}" presName="vert1" presStyleCnt="0"/>
      <dgm:spPr/>
    </dgm:pt>
    <dgm:pt modelId="{8623C232-7B99-4354-93DB-F88789B77E36}" type="pres">
      <dgm:prSet presAssocID="{126B21F4-F6E9-486B-80ED-2A36BCB1208A}" presName="vertSpace2a" presStyleCnt="0"/>
      <dgm:spPr/>
    </dgm:pt>
    <dgm:pt modelId="{D569B855-F939-4170-B1D1-CC1062BD14E6}" type="pres">
      <dgm:prSet presAssocID="{126B21F4-F6E9-486B-80ED-2A36BCB1208A}" presName="horz2" presStyleCnt="0"/>
      <dgm:spPr/>
    </dgm:pt>
    <dgm:pt modelId="{CEFF1BC2-E74E-453E-BCD6-BF36105E7AC8}" type="pres">
      <dgm:prSet presAssocID="{126B21F4-F6E9-486B-80ED-2A36BCB1208A}" presName="horzSpace2" presStyleCnt="0"/>
      <dgm:spPr/>
    </dgm:pt>
    <dgm:pt modelId="{13CD6E1A-4462-48FF-8FF9-FDD09171F961}" type="pres">
      <dgm:prSet presAssocID="{126B21F4-F6E9-486B-80ED-2A36BCB1208A}" presName="tx2" presStyleLbl="revTx" presStyleIdx="5" presStyleCnt="6"/>
      <dgm:spPr/>
    </dgm:pt>
    <dgm:pt modelId="{DABED93A-A783-4B73-932D-A4EB24905703}" type="pres">
      <dgm:prSet presAssocID="{126B21F4-F6E9-486B-80ED-2A36BCB1208A}" presName="vert2" presStyleCnt="0"/>
      <dgm:spPr/>
    </dgm:pt>
    <dgm:pt modelId="{3AD4F8FC-82AF-4EC6-8C03-99926C38D22B}" type="pres">
      <dgm:prSet presAssocID="{126B21F4-F6E9-486B-80ED-2A36BCB1208A}" presName="thinLine2b" presStyleLbl="callout" presStyleIdx="2" presStyleCnt="3"/>
      <dgm:spPr/>
    </dgm:pt>
    <dgm:pt modelId="{803B5B9C-1A0D-4E45-BF36-A4B7B8E60EAF}" type="pres">
      <dgm:prSet presAssocID="{126B21F4-F6E9-486B-80ED-2A36BCB1208A}" presName="vertSpace2b" presStyleCnt="0"/>
      <dgm:spPr/>
    </dgm:pt>
  </dgm:ptLst>
  <dgm:cxnLst>
    <dgm:cxn modelId="{6E7FF911-0EB1-4939-9A41-9F0A9D66321B}" type="presOf" srcId="{AD284983-FD20-4DF5-A770-0EE59D9D30C8}" destId="{F6C6EA30-1CF3-48A4-812C-07400013573A}" srcOrd="0" destOrd="0" presId="urn:microsoft.com/office/officeart/2008/layout/LinedList"/>
    <dgm:cxn modelId="{7E2D4F1E-AD04-4F3D-BA5B-DF86FC90F7D8}" srcId="{AD284983-FD20-4DF5-A770-0EE59D9D30C8}" destId="{3BC8752B-D356-46D3-B303-9CFF6075AAE1}" srcOrd="0" destOrd="0" parTransId="{6D33AB77-0401-4716-94AD-1AC406502D1B}" sibTransId="{88F5BA72-7555-4EDE-980F-A0CC0970001D}"/>
    <dgm:cxn modelId="{D8CF841E-9CB4-41EB-800E-A6C91489AF17}" type="presOf" srcId="{AD5A28E2-12E9-46BE-AFBE-6DB858A4EC4D}" destId="{356A5E73-123B-46CD-A8A9-8AD2F7EE2C35}" srcOrd="0" destOrd="0" presId="urn:microsoft.com/office/officeart/2008/layout/LinedList"/>
    <dgm:cxn modelId="{0AA35B67-209E-4DE6-93F8-F6B46DE11D07}" type="presOf" srcId="{126B21F4-F6E9-486B-80ED-2A36BCB1208A}" destId="{13CD6E1A-4462-48FF-8FF9-FDD09171F961}" srcOrd="0" destOrd="0" presId="urn:microsoft.com/office/officeart/2008/layout/LinedList"/>
    <dgm:cxn modelId="{F3AB5E48-A5D7-47D8-B39E-788C526E47F6}" srcId="{2ABD1DF4-6860-40EA-A2A6-B197F47B98F6}" destId="{AF39FEC9-2EB7-4132-B33C-BF690337EC2C}" srcOrd="0" destOrd="0" parTransId="{D861A36C-129A-4711-A8F8-5F3C8C505F73}" sibTransId="{AEAF84AE-5E14-44B1-BD2A-44BF17EDB8A7}"/>
    <dgm:cxn modelId="{925C094D-6322-4F6A-98C8-7FB62F179C24}" type="presOf" srcId="{5232B8B1-9B29-43EA-B2D2-D4D082927966}" destId="{9CA4E143-D48E-40A3-8E36-F3918C79B70F}" srcOrd="0" destOrd="0" presId="urn:microsoft.com/office/officeart/2008/layout/LinedList"/>
    <dgm:cxn modelId="{B3CAF971-C078-4E38-B377-651A2AD7609D}" type="presOf" srcId="{AF39FEC9-2EB7-4132-B33C-BF690337EC2C}" destId="{1BC6286A-2CD8-4DA1-B03A-15C0EAFF6146}" srcOrd="0" destOrd="0" presId="urn:microsoft.com/office/officeart/2008/layout/LinedList"/>
    <dgm:cxn modelId="{0C05FF51-2165-4277-B27D-3D0FD28D305C}" srcId="{5232B8B1-9B29-43EA-B2D2-D4D082927966}" destId="{AD5A28E2-12E9-46BE-AFBE-6DB858A4EC4D}" srcOrd="2" destOrd="0" parTransId="{BF6892ED-F2FF-4211-9D48-D94B55C3D4A4}" sibTransId="{56E1B8E2-E32A-4B14-9169-567E39E7A58C}"/>
    <dgm:cxn modelId="{CB9B0C7A-B3B4-432E-90B1-06BA5709661D}" type="presOf" srcId="{3BC8752B-D356-46D3-B303-9CFF6075AAE1}" destId="{B3259D65-CB52-44EB-80A7-3230E4699A34}" srcOrd="0" destOrd="0" presId="urn:microsoft.com/office/officeart/2008/layout/LinedList"/>
    <dgm:cxn modelId="{A83A9A7C-106C-4EE9-B3EF-6D8D46023BB0}" type="presOf" srcId="{2ABD1DF4-6860-40EA-A2A6-B197F47B98F6}" destId="{5E7CA093-D009-4C6B-9622-179BF1E3DD58}" srcOrd="0" destOrd="0" presId="urn:microsoft.com/office/officeart/2008/layout/LinedList"/>
    <dgm:cxn modelId="{9E1F737E-4788-4541-B8A7-C43DF02D53BA}" srcId="{AD5A28E2-12E9-46BE-AFBE-6DB858A4EC4D}" destId="{126B21F4-F6E9-486B-80ED-2A36BCB1208A}" srcOrd="0" destOrd="0" parTransId="{5D9A888F-1B71-4238-84C3-2674256C7028}" sibTransId="{D513F79B-0765-4B4B-A16E-5613851A303E}"/>
    <dgm:cxn modelId="{9F06F688-1B30-4E2F-8DBD-1805D882C314}" srcId="{5232B8B1-9B29-43EA-B2D2-D4D082927966}" destId="{AD284983-FD20-4DF5-A770-0EE59D9D30C8}" srcOrd="0" destOrd="0" parTransId="{1E794BA4-4E5B-4D7A-A9AA-08988915D229}" sibTransId="{BC8F9AD0-82C9-403C-A387-9880FA16889A}"/>
    <dgm:cxn modelId="{C981B0C2-4DD1-4810-B9AB-B9A0265C6D29}" srcId="{5232B8B1-9B29-43EA-B2D2-D4D082927966}" destId="{2ABD1DF4-6860-40EA-A2A6-B197F47B98F6}" srcOrd="1" destOrd="0" parTransId="{953B544C-0C51-457D-A713-ED959C0E43FC}" sibTransId="{BD1CA809-BCA7-4444-866D-9E10D83E29C1}"/>
    <dgm:cxn modelId="{FEB993E0-3E3F-4C06-A107-5BB9C3E1DE70}" type="presParOf" srcId="{9CA4E143-D48E-40A3-8E36-F3918C79B70F}" destId="{F433EB1C-B219-4316-9A6B-B8C02EB25D56}" srcOrd="0" destOrd="0" presId="urn:microsoft.com/office/officeart/2008/layout/LinedList"/>
    <dgm:cxn modelId="{25EDE766-F179-4587-A3EA-13AB346375BB}" type="presParOf" srcId="{9CA4E143-D48E-40A3-8E36-F3918C79B70F}" destId="{885A4D88-6C6F-46D3-B47F-439332E507B6}" srcOrd="1" destOrd="0" presId="urn:microsoft.com/office/officeart/2008/layout/LinedList"/>
    <dgm:cxn modelId="{4DA371AC-FD94-4C06-A739-A43BAF75E703}" type="presParOf" srcId="{885A4D88-6C6F-46D3-B47F-439332E507B6}" destId="{F6C6EA30-1CF3-48A4-812C-07400013573A}" srcOrd="0" destOrd="0" presId="urn:microsoft.com/office/officeart/2008/layout/LinedList"/>
    <dgm:cxn modelId="{26A8C45E-40C5-446B-8B13-BFDC6CBDE9DF}" type="presParOf" srcId="{885A4D88-6C6F-46D3-B47F-439332E507B6}" destId="{21B0D43A-4D6A-464D-8317-73B647CE8B3C}" srcOrd="1" destOrd="0" presId="urn:microsoft.com/office/officeart/2008/layout/LinedList"/>
    <dgm:cxn modelId="{0385C9E2-5877-4386-A732-D888B041DCC0}" type="presParOf" srcId="{21B0D43A-4D6A-464D-8317-73B647CE8B3C}" destId="{81F815E9-3D17-40A9-9604-CA974D0B6D51}" srcOrd="0" destOrd="0" presId="urn:microsoft.com/office/officeart/2008/layout/LinedList"/>
    <dgm:cxn modelId="{0DE5F62D-ACC4-4198-BDF2-FD6BD90A1907}" type="presParOf" srcId="{21B0D43A-4D6A-464D-8317-73B647CE8B3C}" destId="{60325C81-040A-4211-9557-87D55A147695}" srcOrd="1" destOrd="0" presId="urn:microsoft.com/office/officeart/2008/layout/LinedList"/>
    <dgm:cxn modelId="{9B1B281E-D9AD-4EFC-BC84-33164552E32C}" type="presParOf" srcId="{60325C81-040A-4211-9557-87D55A147695}" destId="{BE555437-B0FF-44DB-AC61-F8D4206EE22D}" srcOrd="0" destOrd="0" presId="urn:microsoft.com/office/officeart/2008/layout/LinedList"/>
    <dgm:cxn modelId="{5FE9575F-EACF-475D-B636-73B8E20256FB}" type="presParOf" srcId="{60325C81-040A-4211-9557-87D55A147695}" destId="{B3259D65-CB52-44EB-80A7-3230E4699A34}" srcOrd="1" destOrd="0" presId="urn:microsoft.com/office/officeart/2008/layout/LinedList"/>
    <dgm:cxn modelId="{ED24B64E-444E-4DC2-BDC9-6C0E432C6E18}" type="presParOf" srcId="{60325C81-040A-4211-9557-87D55A147695}" destId="{37956A44-B7E7-466A-A498-C31B2DFB82C6}" srcOrd="2" destOrd="0" presId="urn:microsoft.com/office/officeart/2008/layout/LinedList"/>
    <dgm:cxn modelId="{6AF4B9BC-6D54-4F15-B17F-D89A64C82E95}" type="presParOf" srcId="{21B0D43A-4D6A-464D-8317-73B647CE8B3C}" destId="{EAC2A088-FA1D-4468-927D-909743486EF9}" srcOrd="2" destOrd="0" presId="urn:microsoft.com/office/officeart/2008/layout/LinedList"/>
    <dgm:cxn modelId="{0CFEC395-E572-4D8D-84AB-A2ABF96D9F75}" type="presParOf" srcId="{21B0D43A-4D6A-464D-8317-73B647CE8B3C}" destId="{8BEB7C63-39D7-4E95-99B8-C86FCAEB79CC}" srcOrd="3" destOrd="0" presId="urn:microsoft.com/office/officeart/2008/layout/LinedList"/>
    <dgm:cxn modelId="{A7CB9C6B-32AC-42F3-925B-5A5A6699BDAC}" type="presParOf" srcId="{9CA4E143-D48E-40A3-8E36-F3918C79B70F}" destId="{6DC9D6D2-AB73-4913-B04B-49049F61AA05}" srcOrd="2" destOrd="0" presId="urn:microsoft.com/office/officeart/2008/layout/LinedList"/>
    <dgm:cxn modelId="{F880337D-B437-4DB2-9139-D1B1BB7D15D0}" type="presParOf" srcId="{9CA4E143-D48E-40A3-8E36-F3918C79B70F}" destId="{653E13C0-89AA-4D90-8152-7F16A5939995}" srcOrd="3" destOrd="0" presId="urn:microsoft.com/office/officeart/2008/layout/LinedList"/>
    <dgm:cxn modelId="{B72EBA1D-0A22-4B94-9108-B5CEFAE950C8}" type="presParOf" srcId="{653E13C0-89AA-4D90-8152-7F16A5939995}" destId="{5E7CA093-D009-4C6B-9622-179BF1E3DD58}" srcOrd="0" destOrd="0" presId="urn:microsoft.com/office/officeart/2008/layout/LinedList"/>
    <dgm:cxn modelId="{71B416C8-CAA2-4AC8-90D7-B2A51FE2BD19}" type="presParOf" srcId="{653E13C0-89AA-4D90-8152-7F16A5939995}" destId="{54B15FD6-C669-458F-A7C1-AE3414194452}" srcOrd="1" destOrd="0" presId="urn:microsoft.com/office/officeart/2008/layout/LinedList"/>
    <dgm:cxn modelId="{9E4A76A1-C428-4CD6-9F16-31F9DAA0027A}" type="presParOf" srcId="{54B15FD6-C669-458F-A7C1-AE3414194452}" destId="{6D891F11-B636-40D0-879D-E4FF570D5EF7}" srcOrd="0" destOrd="0" presId="urn:microsoft.com/office/officeart/2008/layout/LinedList"/>
    <dgm:cxn modelId="{4BCB5C74-FC16-4D9B-AAC8-6B6E5F270DBF}" type="presParOf" srcId="{54B15FD6-C669-458F-A7C1-AE3414194452}" destId="{3F88BE90-04FA-4C7B-AAE7-35320609E6E4}" srcOrd="1" destOrd="0" presId="urn:microsoft.com/office/officeart/2008/layout/LinedList"/>
    <dgm:cxn modelId="{2743D6E7-45D8-4D42-B03F-545CF399548A}" type="presParOf" srcId="{3F88BE90-04FA-4C7B-AAE7-35320609E6E4}" destId="{59B5123C-9C32-4F19-97EA-3B7EBD19315D}" srcOrd="0" destOrd="0" presId="urn:microsoft.com/office/officeart/2008/layout/LinedList"/>
    <dgm:cxn modelId="{EA99BEE8-A363-4C52-A168-8B091E8C79F0}" type="presParOf" srcId="{3F88BE90-04FA-4C7B-AAE7-35320609E6E4}" destId="{1BC6286A-2CD8-4DA1-B03A-15C0EAFF6146}" srcOrd="1" destOrd="0" presId="urn:microsoft.com/office/officeart/2008/layout/LinedList"/>
    <dgm:cxn modelId="{CEB7F67C-1D93-4199-9A55-045CE47009ED}" type="presParOf" srcId="{3F88BE90-04FA-4C7B-AAE7-35320609E6E4}" destId="{4288C1C3-08D3-4231-98BC-98CE8DBD7589}" srcOrd="2" destOrd="0" presId="urn:microsoft.com/office/officeart/2008/layout/LinedList"/>
    <dgm:cxn modelId="{81AC2FED-7158-4EBB-B06C-F0850C37AC22}" type="presParOf" srcId="{54B15FD6-C669-458F-A7C1-AE3414194452}" destId="{D1987D1C-F745-4563-B882-8EF52D2461D6}" srcOrd="2" destOrd="0" presId="urn:microsoft.com/office/officeart/2008/layout/LinedList"/>
    <dgm:cxn modelId="{C1325E6D-8A65-47DF-A4C0-8865CD815990}" type="presParOf" srcId="{54B15FD6-C669-458F-A7C1-AE3414194452}" destId="{B8A09C17-A060-4540-841D-DF1AF53FCC4D}" srcOrd="3" destOrd="0" presId="urn:microsoft.com/office/officeart/2008/layout/LinedList"/>
    <dgm:cxn modelId="{20F7DC4E-5811-401E-BD2E-130733698A46}" type="presParOf" srcId="{9CA4E143-D48E-40A3-8E36-F3918C79B70F}" destId="{89E8F814-D87C-419B-BEB3-831EAC085B06}" srcOrd="4" destOrd="0" presId="urn:microsoft.com/office/officeart/2008/layout/LinedList"/>
    <dgm:cxn modelId="{4B43EED0-970A-44D4-A689-CB519C867227}" type="presParOf" srcId="{9CA4E143-D48E-40A3-8E36-F3918C79B70F}" destId="{FE788580-C586-44E0-92F2-55D40CE598D0}" srcOrd="5" destOrd="0" presId="urn:microsoft.com/office/officeart/2008/layout/LinedList"/>
    <dgm:cxn modelId="{46BD04B9-BC8C-442F-B957-9F5A1027659C}" type="presParOf" srcId="{FE788580-C586-44E0-92F2-55D40CE598D0}" destId="{356A5E73-123B-46CD-A8A9-8AD2F7EE2C35}" srcOrd="0" destOrd="0" presId="urn:microsoft.com/office/officeart/2008/layout/LinedList"/>
    <dgm:cxn modelId="{39715159-5EAF-4964-9657-BB6AEFC4ACDB}" type="presParOf" srcId="{FE788580-C586-44E0-92F2-55D40CE598D0}" destId="{2251E3A2-C131-40E8-92A4-A9CC374F71E5}" srcOrd="1" destOrd="0" presId="urn:microsoft.com/office/officeart/2008/layout/LinedList"/>
    <dgm:cxn modelId="{934E97E1-2B02-41A4-8E0E-834955B137F0}" type="presParOf" srcId="{2251E3A2-C131-40E8-92A4-A9CC374F71E5}" destId="{8623C232-7B99-4354-93DB-F88789B77E36}" srcOrd="0" destOrd="0" presId="urn:microsoft.com/office/officeart/2008/layout/LinedList"/>
    <dgm:cxn modelId="{EFF268AC-E8AD-451F-A63A-E6C25A170A42}" type="presParOf" srcId="{2251E3A2-C131-40E8-92A4-A9CC374F71E5}" destId="{D569B855-F939-4170-B1D1-CC1062BD14E6}" srcOrd="1" destOrd="0" presId="urn:microsoft.com/office/officeart/2008/layout/LinedList"/>
    <dgm:cxn modelId="{988C5686-C076-44FF-8B7A-D0FC4092545F}" type="presParOf" srcId="{D569B855-F939-4170-B1D1-CC1062BD14E6}" destId="{CEFF1BC2-E74E-453E-BCD6-BF36105E7AC8}" srcOrd="0" destOrd="0" presId="urn:microsoft.com/office/officeart/2008/layout/LinedList"/>
    <dgm:cxn modelId="{F769D145-54AC-4259-A9F0-AD6A4FEDB704}" type="presParOf" srcId="{D569B855-F939-4170-B1D1-CC1062BD14E6}" destId="{13CD6E1A-4462-48FF-8FF9-FDD09171F961}" srcOrd="1" destOrd="0" presId="urn:microsoft.com/office/officeart/2008/layout/LinedList"/>
    <dgm:cxn modelId="{17B6FA48-90C4-4402-A0BF-D9661294D281}" type="presParOf" srcId="{D569B855-F939-4170-B1D1-CC1062BD14E6}" destId="{DABED93A-A783-4B73-932D-A4EB24905703}" srcOrd="2" destOrd="0" presId="urn:microsoft.com/office/officeart/2008/layout/LinedList"/>
    <dgm:cxn modelId="{C5F3AC54-E3E3-43D6-8AA9-7C305C5F7D67}" type="presParOf" srcId="{2251E3A2-C131-40E8-92A4-A9CC374F71E5}" destId="{3AD4F8FC-82AF-4EC6-8C03-99926C38D22B}" srcOrd="2" destOrd="0" presId="urn:microsoft.com/office/officeart/2008/layout/LinedList"/>
    <dgm:cxn modelId="{AFECC5E2-CFBA-4551-B8A1-E6B39522806F}" type="presParOf" srcId="{2251E3A2-C131-40E8-92A4-A9CC374F71E5}" destId="{803B5B9C-1A0D-4E45-BF36-A4B7B8E60EAF}"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92DE4C-2666-4152-85E5-27E03BA72BE3}" type="doc">
      <dgm:prSet loTypeId="urn:microsoft.com/office/officeart/2005/8/layout/target3" loCatId="list" qsTypeId="urn:microsoft.com/office/officeart/2005/8/quickstyle/simple1" qsCatId="simple" csTypeId="urn:microsoft.com/office/officeart/2005/8/colors/accent0_3" csCatId="mainScheme" phldr="1"/>
      <dgm:spPr/>
      <dgm:t>
        <a:bodyPr/>
        <a:lstStyle/>
        <a:p>
          <a:endParaRPr lang="es-ES"/>
        </a:p>
      </dgm:t>
    </dgm:pt>
    <dgm:pt modelId="{A0AB79A3-20BE-4011-B62E-F4C8271BA94F}">
      <dgm:prSet phldrT="[Texto]"/>
      <dgm:spPr/>
      <dgm:t>
        <a:bodyPr/>
        <a:lstStyle/>
        <a:p>
          <a:pPr algn="just">
            <a:buFont typeface="Arial" panose="020B0604020202020204" pitchFamily="34" charset="0"/>
            <a:buChar char="•"/>
          </a:pPr>
          <a:r>
            <a:rPr lang="es-ES" b="0" i="0" dirty="0"/>
            <a:t>El escalado transforma los valores de las características para que estén confinados en un rango específico, típicamente </a:t>
          </a:r>
          <a:r>
            <a:rPr lang="es-ES" b="1" i="0" dirty="0"/>
            <a:t>[0, 1]</a:t>
          </a:r>
          <a:r>
            <a:rPr lang="es-ES" b="0" i="0" dirty="0"/>
            <a:t> o </a:t>
          </a:r>
          <a:r>
            <a:rPr lang="es-ES" b="1" i="0" dirty="0"/>
            <a:t>[-1, 1]</a:t>
          </a:r>
          <a:r>
            <a:rPr lang="es-ES" b="0" i="0" dirty="0"/>
            <a:t>.</a:t>
          </a:r>
          <a:endParaRPr lang="es-ES" dirty="0"/>
        </a:p>
      </dgm:t>
    </dgm:pt>
    <dgm:pt modelId="{BF83C745-348F-429B-A15A-E0F7FC090338}" type="parTrans" cxnId="{1019B119-C413-4CF7-BBB6-D358F2E97CB0}">
      <dgm:prSet/>
      <dgm:spPr/>
      <dgm:t>
        <a:bodyPr/>
        <a:lstStyle/>
        <a:p>
          <a:endParaRPr lang="es-ES"/>
        </a:p>
      </dgm:t>
    </dgm:pt>
    <dgm:pt modelId="{2A4E7383-623B-49E5-835E-3D33173E0794}" type="sibTrans" cxnId="{1019B119-C413-4CF7-BBB6-D358F2E97CB0}">
      <dgm:prSet/>
      <dgm:spPr/>
      <dgm:t>
        <a:bodyPr/>
        <a:lstStyle/>
        <a:p>
          <a:endParaRPr lang="es-ES"/>
        </a:p>
      </dgm:t>
    </dgm:pt>
    <dgm:pt modelId="{EC3C365A-9AA6-4E74-959C-103B67DCD007}">
      <dgm:prSet/>
      <dgm:spPr/>
      <dgm:t>
        <a:bodyPr/>
        <a:lstStyle/>
        <a:p>
          <a:pPr algn="just">
            <a:buFont typeface="Arial" panose="020B0604020202020204" pitchFamily="34" charset="0"/>
            <a:buChar char="•"/>
          </a:pPr>
          <a:r>
            <a:rPr lang="es-ES" b="0" i="0" dirty="0"/>
            <a:t>Por ejemplo, si tenemos características con diferentes escalas (ingresos y edad), el escalado los ajusta para que tengan una magnitud similar.</a:t>
          </a:r>
        </a:p>
      </dgm:t>
    </dgm:pt>
    <dgm:pt modelId="{2FC5748A-21A9-40BB-BB08-D1A8BC23A857}" type="parTrans" cxnId="{3E7A75F8-D89E-4D0D-A1F1-2A735B333D3C}">
      <dgm:prSet/>
      <dgm:spPr/>
      <dgm:t>
        <a:bodyPr/>
        <a:lstStyle/>
        <a:p>
          <a:endParaRPr lang="es-ES"/>
        </a:p>
      </dgm:t>
    </dgm:pt>
    <dgm:pt modelId="{09B04614-FC50-4E58-9FC7-0BFF2A1045A1}" type="sibTrans" cxnId="{3E7A75F8-D89E-4D0D-A1F1-2A735B333D3C}">
      <dgm:prSet/>
      <dgm:spPr/>
      <dgm:t>
        <a:bodyPr/>
        <a:lstStyle/>
        <a:p>
          <a:endParaRPr lang="es-ES"/>
        </a:p>
      </dgm:t>
    </dgm:pt>
    <dgm:pt modelId="{E58BB615-B43F-4AAF-8855-3768B2459999}" type="pres">
      <dgm:prSet presAssocID="{BF92DE4C-2666-4152-85E5-27E03BA72BE3}" presName="Name0" presStyleCnt="0">
        <dgm:presLayoutVars>
          <dgm:chMax val="7"/>
          <dgm:dir/>
          <dgm:animLvl val="lvl"/>
          <dgm:resizeHandles val="exact"/>
        </dgm:presLayoutVars>
      </dgm:prSet>
      <dgm:spPr/>
    </dgm:pt>
    <dgm:pt modelId="{85F6CA16-F950-4713-AF45-2907508CFF1B}" type="pres">
      <dgm:prSet presAssocID="{A0AB79A3-20BE-4011-B62E-F4C8271BA94F}" presName="circle1" presStyleLbl="node1" presStyleIdx="0" presStyleCnt="2"/>
      <dgm:spPr/>
    </dgm:pt>
    <dgm:pt modelId="{078B9080-90E6-472C-B7F3-2D2C4F669B8E}" type="pres">
      <dgm:prSet presAssocID="{A0AB79A3-20BE-4011-B62E-F4C8271BA94F}" presName="space" presStyleCnt="0"/>
      <dgm:spPr/>
    </dgm:pt>
    <dgm:pt modelId="{B3C238FD-BB1F-4156-B48F-2CAAC6ECE1E3}" type="pres">
      <dgm:prSet presAssocID="{A0AB79A3-20BE-4011-B62E-F4C8271BA94F}" presName="rect1" presStyleLbl="alignAcc1" presStyleIdx="0" presStyleCnt="2"/>
      <dgm:spPr/>
    </dgm:pt>
    <dgm:pt modelId="{1F21E3EC-7ADC-408B-8539-CA0BDC958C13}" type="pres">
      <dgm:prSet presAssocID="{EC3C365A-9AA6-4E74-959C-103B67DCD007}" presName="vertSpace2" presStyleLbl="node1" presStyleIdx="0" presStyleCnt="2"/>
      <dgm:spPr/>
    </dgm:pt>
    <dgm:pt modelId="{6E94F776-B106-4A9A-A4EB-82A2E3BBAAF8}" type="pres">
      <dgm:prSet presAssocID="{EC3C365A-9AA6-4E74-959C-103B67DCD007}" presName="circle2" presStyleLbl="node1" presStyleIdx="1" presStyleCnt="2"/>
      <dgm:spPr/>
    </dgm:pt>
    <dgm:pt modelId="{DC8465BD-C53A-455B-ABDA-BDB69ED498AD}" type="pres">
      <dgm:prSet presAssocID="{EC3C365A-9AA6-4E74-959C-103B67DCD007}" presName="rect2" presStyleLbl="alignAcc1" presStyleIdx="1" presStyleCnt="2"/>
      <dgm:spPr/>
    </dgm:pt>
    <dgm:pt modelId="{3F475B6A-6E75-4A0E-855B-B267AE6A99DF}" type="pres">
      <dgm:prSet presAssocID="{A0AB79A3-20BE-4011-B62E-F4C8271BA94F}" presName="rect1ParTxNoCh" presStyleLbl="alignAcc1" presStyleIdx="1" presStyleCnt="2">
        <dgm:presLayoutVars>
          <dgm:chMax val="1"/>
          <dgm:bulletEnabled val="1"/>
        </dgm:presLayoutVars>
      </dgm:prSet>
      <dgm:spPr/>
    </dgm:pt>
    <dgm:pt modelId="{BD25B077-F81F-4538-BB53-E98F30CC6ED0}" type="pres">
      <dgm:prSet presAssocID="{EC3C365A-9AA6-4E74-959C-103B67DCD007}" presName="rect2ParTxNoCh" presStyleLbl="alignAcc1" presStyleIdx="1" presStyleCnt="2">
        <dgm:presLayoutVars>
          <dgm:chMax val="1"/>
          <dgm:bulletEnabled val="1"/>
        </dgm:presLayoutVars>
      </dgm:prSet>
      <dgm:spPr/>
    </dgm:pt>
  </dgm:ptLst>
  <dgm:cxnLst>
    <dgm:cxn modelId="{1019B119-C413-4CF7-BBB6-D358F2E97CB0}" srcId="{BF92DE4C-2666-4152-85E5-27E03BA72BE3}" destId="{A0AB79A3-20BE-4011-B62E-F4C8271BA94F}" srcOrd="0" destOrd="0" parTransId="{BF83C745-348F-429B-A15A-E0F7FC090338}" sibTransId="{2A4E7383-623B-49E5-835E-3D33173E0794}"/>
    <dgm:cxn modelId="{F92DDE2C-5BE9-43E1-8AF2-105685DB722D}" type="presOf" srcId="{EC3C365A-9AA6-4E74-959C-103B67DCD007}" destId="{DC8465BD-C53A-455B-ABDA-BDB69ED498AD}" srcOrd="0" destOrd="0" presId="urn:microsoft.com/office/officeart/2005/8/layout/target3"/>
    <dgm:cxn modelId="{6F4D522D-2DE4-43C0-87C2-973B865FFDCE}" type="presOf" srcId="{A0AB79A3-20BE-4011-B62E-F4C8271BA94F}" destId="{B3C238FD-BB1F-4156-B48F-2CAAC6ECE1E3}" srcOrd="0" destOrd="0" presId="urn:microsoft.com/office/officeart/2005/8/layout/target3"/>
    <dgm:cxn modelId="{BDB64766-1151-4050-ADFD-A97F49204BEE}" type="presOf" srcId="{BF92DE4C-2666-4152-85E5-27E03BA72BE3}" destId="{E58BB615-B43F-4AAF-8855-3768B2459999}" srcOrd="0" destOrd="0" presId="urn:microsoft.com/office/officeart/2005/8/layout/target3"/>
    <dgm:cxn modelId="{90A55A83-680C-4C88-A408-8E5846CC40BD}" type="presOf" srcId="{A0AB79A3-20BE-4011-B62E-F4C8271BA94F}" destId="{3F475B6A-6E75-4A0E-855B-B267AE6A99DF}" srcOrd="1" destOrd="0" presId="urn:microsoft.com/office/officeart/2005/8/layout/target3"/>
    <dgm:cxn modelId="{270832E2-4D1C-4B8A-95C4-0E0A872D5F73}" type="presOf" srcId="{EC3C365A-9AA6-4E74-959C-103B67DCD007}" destId="{BD25B077-F81F-4538-BB53-E98F30CC6ED0}" srcOrd="1" destOrd="0" presId="urn:microsoft.com/office/officeart/2005/8/layout/target3"/>
    <dgm:cxn modelId="{3E7A75F8-D89E-4D0D-A1F1-2A735B333D3C}" srcId="{BF92DE4C-2666-4152-85E5-27E03BA72BE3}" destId="{EC3C365A-9AA6-4E74-959C-103B67DCD007}" srcOrd="1" destOrd="0" parTransId="{2FC5748A-21A9-40BB-BB08-D1A8BC23A857}" sibTransId="{09B04614-FC50-4E58-9FC7-0BFF2A1045A1}"/>
    <dgm:cxn modelId="{C7D70789-254A-46FE-9219-8827665EB550}" type="presParOf" srcId="{E58BB615-B43F-4AAF-8855-3768B2459999}" destId="{85F6CA16-F950-4713-AF45-2907508CFF1B}" srcOrd="0" destOrd="0" presId="urn:microsoft.com/office/officeart/2005/8/layout/target3"/>
    <dgm:cxn modelId="{2ADD2653-256B-433B-8F02-083CE496F307}" type="presParOf" srcId="{E58BB615-B43F-4AAF-8855-3768B2459999}" destId="{078B9080-90E6-472C-B7F3-2D2C4F669B8E}" srcOrd="1" destOrd="0" presId="urn:microsoft.com/office/officeart/2005/8/layout/target3"/>
    <dgm:cxn modelId="{AA7618D2-32FE-4249-A752-1CF908CACC8E}" type="presParOf" srcId="{E58BB615-B43F-4AAF-8855-3768B2459999}" destId="{B3C238FD-BB1F-4156-B48F-2CAAC6ECE1E3}" srcOrd="2" destOrd="0" presId="urn:microsoft.com/office/officeart/2005/8/layout/target3"/>
    <dgm:cxn modelId="{47E9321A-CCE7-46D7-8A4F-E55730038B5C}" type="presParOf" srcId="{E58BB615-B43F-4AAF-8855-3768B2459999}" destId="{1F21E3EC-7ADC-408B-8539-CA0BDC958C13}" srcOrd="3" destOrd="0" presId="urn:microsoft.com/office/officeart/2005/8/layout/target3"/>
    <dgm:cxn modelId="{BFC47A6B-B37B-4B20-B1BC-30180B8E9DCE}" type="presParOf" srcId="{E58BB615-B43F-4AAF-8855-3768B2459999}" destId="{6E94F776-B106-4A9A-A4EB-82A2E3BBAAF8}" srcOrd="4" destOrd="0" presId="urn:microsoft.com/office/officeart/2005/8/layout/target3"/>
    <dgm:cxn modelId="{10C64B30-A71A-4150-A7FD-921C4E398B21}" type="presParOf" srcId="{E58BB615-B43F-4AAF-8855-3768B2459999}" destId="{DC8465BD-C53A-455B-ABDA-BDB69ED498AD}" srcOrd="5" destOrd="0" presId="urn:microsoft.com/office/officeart/2005/8/layout/target3"/>
    <dgm:cxn modelId="{6424AA71-EE8F-49B3-BD92-836B98E1D4D6}" type="presParOf" srcId="{E58BB615-B43F-4AAF-8855-3768B2459999}" destId="{3F475B6A-6E75-4A0E-855B-B267AE6A99DF}" srcOrd="6" destOrd="0" presId="urn:microsoft.com/office/officeart/2005/8/layout/target3"/>
    <dgm:cxn modelId="{FDC09116-E05A-494A-85C4-17A1FEE59D6E}" type="presParOf" srcId="{E58BB615-B43F-4AAF-8855-3768B2459999}" destId="{BD25B077-F81F-4538-BB53-E98F30CC6ED0}"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47A091F-06FA-475A-9BEB-167FFE8C179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ES"/>
        </a:p>
      </dgm:t>
    </dgm:pt>
    <dgm:pt modelId="{610FF016-D6B4-478B-8764-DBB53A6F2495}">
      <dgm:prSet phldrT="[Texto]"/>
      <dgm:spPr/>
      <dgm:t>
        <a:bodyPr/>
        <a:lstStyle/>
        <a:p>
          <a:r>
            <a:rPr lang="es-ES" b="0" i="0" dirty="0"/>
            <a:t>La clasificación es la tarea de aprender una función objetivo </a:t>
          </a:r>
          <a:r>
            <a:rPr lang="es-ES" b="0" i="1" dirty="0"/>
            <a:t>f</a:t>
          </a:r>
          <a:r>
            <a:rPr lang="es-ES" b="0" i="0" dirty="0"/>
            <a:t> que asigna el conjunto de atributos </a:t>
          </a:r>
          <a:r>
            <a:rPr lang="es-ES" b="0" i="1" dirty="0"/>
            <a:t>x</a:t>
          </a:r>
          <a:r>
            <a:rPr lang="es-ES" b="0" i="0" dirty="0"/>
            <a:t> a una de las etiquetas de clase predefinidas </a:t>
          </a:r>
          <a:r>
            <a:rPr lang="es-ES" b="0" i="1" dirty="0"/>
            <a:t>y</a:t>
          </a:r>
          <a:r>
            <a:rPr lang="es-ES" b="0" i="0" dirty="0"/>
            <a:t>.</a:t>
          </a:r>
          <a:endParaRPr lang="es-ES" dirty="0"/>
        </a:p>
      </dgm:t>
    </dgm:pt>
    <dgm:pt modelId="{FA6C3069-2E81-416D-89DF-B4797E2D8C76}" type="parTrans" cxnId="{054F88F6-B7F4-4E72-911E-88C58AE518F3}">
      <dgm:prSet/>
      <dgm:spPr/>
      <dgm:t>
        <a:bodyPr/>
        <a:lstStyle/>
        <a:p>
          <a:endParaRPr lang="es-ES"/>
        </a:p>
      </dgm:t>
    </dgm:pt>
    <dgm:pt modelId="{8C545213-4E9D-47F7-AC23-881BD674BAB9}" type="sibTrans" cxnId="{054F88F6-B7F4-4E72-911E-88C58AE518F3}">
      <dgm:prSet/>
      <dgm:spPr/>
      <dgm:t>
        <a:bodyPr/>
        <a:lstStyle/>
        <a:p>
          <a:endParaRPr lang="es-ES"/>
        </a:p>
      </dgm:t>
    </dgm:pt>
    <dgm:pt modelId="{1AF732FE-BF8E-4EE3-AC7E-3B8C6C0E72F4}" type="pres">
      <dgm:prSet presAssocID="{547A091F-06FA-475A-9BEB-167FFE8C1795}" presName="linear" presStyleCnt="0">
        <dgm:presLayoutVars>
          <dgm:animLvl val="lvl"/>
          <dgm:resizeHandles val="exact"/>
        </dgm:presLayoutVars>
      </dgm:prSet>
      <dgm:spPr/>
    </dgm:pt>
    <dgm:pt modelId="{D0949332-8A97-477C-AAA9-551D355D0083}" type="pres">
      <dgm:prSet presAssocID="{610FF016-D6B4-478B-8764-DBB53A6F2495}" presName="parentText" presStyleLbl="node1" presStyleIdx="0" presStyleCnt="1" custLinFactNeighborY="-30174">
        <dgm:presLayoutVars>
          <dgm:chMax val="0"/>
          <dgm:bulletEnabled val="1"/>
        </dgm:presLayoutVars>
      </dgm:prSet>
      <dgm:spPr/>
    </dgm:pt>
  </dgm:ptLst>
  <dgm:cxnLst>
    <dgm:cxn modelId="{B59F9AB5-7591-4A2C-B69F-41A7A911F5CC}" type="presOf" srcId="{547A091F-06FA-475A-9BEB-167FFE8C1795}" destId="{1AF732FE-BF8E-4EE3-AC7E-3B8C6C0E72F4}" srcOrd="0" destOrd="0" presId="urn:microsoft.com/office/officeart/2005/8/layout/vList2"/>
    <dgm:cxn modelId="{1354B5D4-DFF3-4032-A347-9A6C492E91F2}" type="presOf" srcId="{610FF016-D6B4-478B-8764-DBB53A6F2495}" destId="{D0949332-8A97-477C-AAA9-551D355D0083}" srcOrd="0" destOrd="0" presId="urn:microsoft.com/office/officeart/2005/8/layout/vList2"/>
    <dgm:cxn modelId="{054F88F6-B7F4-4E72-911E-88C58AE518F3}" srcId="{547A091F-06FA-475A-9BEB-167FFE8C1795}" destId="{610FF016-D6B4-478B-8764-DBB53A6F2495}" srcOrd="0" destOrd="0" parTransId="{FA6C3069-2E81-416D-89DF-B4797E2D8C76}" sibTransId="{8C545213-4E9D-47F7-AC23-881BD674BAB9}"/>
    <dgm:cxn modelId="{2BAD61FD-12D3-4328-90E7-2EE5229C52A2}" type="presParOf" srcId="{1AF732FE-BF8E-4EE3-AC7E-3B8C6C0E72F4}" destId="{D0949332-8A97-477C-AAA9-551D355D008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602BB5-64F9-46D8-AB72-D178162E1C4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ES"/>
        </a:p>
      </dgm:t>
    </dgm:pt>
    <dgm:pt modelId="{82F02166-050A-4A39-939C-046FB4FC0817}">
      <dgm:prSet phldrT="[Texto]"/>
      <dgm:spPr/>
      <dgm:t>
        <a:bodyPr/>
        <a:lstStyle/>
        <a:p>
          <a:r>
            <a:rPr lang="es-ES" dirty="0"/>
            <a:t>Objetivo</a:t>
          </a:r>
        </a:p>
      </dgm:t>
    </dgm:pt>
    <dgm:pt modelId="{C75A1770-CE48-4DE9-BFC4-16BCA447CDCB}" type="parTrans" cxnId="{870382AA-EA35-4970-8B68-91B4CDE63BB5}">
      <dgm:prSet/>
      <dgm:spPr/>
      <dgm:t>
        <a:bodyPr/>
        <a:lstStyle/>
        <a:p>
          <a:endParaRPr lang="es-ES"/>
        </a:p>
      </dgm:t>
    </dgm:pt>
    <dgm:pt modelId="{00095DCD-9925-42A2-8C2B-11B1A201CD80}" type="sibTrans" cxnId="{870382AA-EA35-4970-8B68-91B4CDE63BB5}">
      <dgm:prSet/>
      <dgm:spPr/>
      <dgm:t>
        <a:bodyPr/>
        <a:lstStyle/>
        <a:p>
          <a:endParaRPr lang="es-ES"/>
        </a:p>
      </dgm:t>
    </dgm:pt>
    <dgm:pt modelId="{B62A94F2-B316-4D0A-BF00-B24A124E6094}">
      <dgm:prSet phldrT="[Texto]"/>
      <dgm:spPr/>
      <dgm:t>
        <a:bodyPr/>
        <a:lstStyle/>
        <a:p>
          <a:pPr>
            <a:buFont typeface="+mj-lt"/>
            <a:buAutoNum type="arabicPeriod"/>
          </a:pPr>
          <a:r>
            <a:rPr lang="es-MX" b="1" dirty="0"/>
            <a:t>Tareas</a:t>
          </a:r>
          <a:endParaRPr lang="es-ES" dirty="0"/>
        </a:p>
      </dgm:t>
    </dgm:pt>
    <dgm:pt modelId="{BA655E28-95D5-49FE-9055-CC43E83F3D12}" type="parTrans" cxnId="{4BA3CB60-6F44-45B4-9BFF-0CCAF1A57EA1}">
      <dgm:prSet/>
      <dgm:spPr/>
      <dgm:t>
        <a:bodyPr/>
        <a:lstStyle/>
        <a:p>
          <a:endParaRPr lang="es-ES"/>
        </a:p>
      </dgm:t>
    </dgm:pt>
    <dgm:pt modelId="{6776DAC8-1F22-46EF-8E61-D92EAD0E6AAE}" type="sibTrans" cxnId="{4BA3CB60-6F44-45B4-9BFF-0CCAF1A57EA1}">
      <dgm:prSet/>
      <dgm:spPr/>
      <dgm:t>
        <a:bodyPr/>
        <a:lstStyle/>
        <a:p>
          <a:endParaRPr lang="es-ES"/>
        </a:p>
      </dgm:t>
    </dgm:pt>
    <dgm:pt modelId="{A8AEDBB4-0B85-43BA-9AD0-2204E4FB6F8A}">
      <dgm:prSet/>
      <dgm:spPr/>
      <dgm:t>
        <a:bodyPr/>
        <a:lstStyle/>
        <a:p>
          <a:r>
            <a:rPr lang="es-MX" dirty="0"/>
            <a:t>Aplicar técnicas de Aprendizaje Automatizado para evaluar la fortaleza de las contraseñas.</a:t>
          </a:r>
          <a:endParaRPr lang="es-ES" dirty="0"/>
        </a:p>
      </dgm:t>
    </dgm:pt>
    <dgm:pt modelId="{51E46FBB-5013-4D70-847C-3AC76853E5B3}" type="parTrans" cxnId="{A21E1F27-2122-474C-98B2-DA961CF0E313}">
      <dgm:prSet/>
      <dgm:spPr/>
      <dgm:t>
        <a:bodyPr/>
        <a:lstStyle/>
        <a:p>
          <a:endParaRPr lang="es-ES"/>
        </a:p>
      </dgm:t>
    </dgm:pt>
    <dgm:pt modelId="{440E231C-DE1B-4231-ACFE-5E1C437532D5}" type="sibTrans" cxnId="{A21E1F27-2122-474C-98B2-DA961CF0E313}">
      <dgm:prSet/>
      <dgm:spPr/>
      <dgm:t>
        <a:bodyPr/>
        <a:lstStyle/>
        <a:p>
          <a:endParaRPr lang="es-ES"/>
        </a:p>
      </dgm:t>
    </dgm:pt>
    <dgm:pt modelId="{E3436780-ADA6-4A66-9DFB-4375D6A090BC}">
      <dgm:prSet phldrT="[Texto]"/>
      <dgm:spPr/>
      <dgm:t>
        <a:bodyPr/>
        <a:lstStyle/>
        <a:p>
          <a:r>
            <a:rPr lang="es-MX" dirty="0"/>
            <a:t>Obtener los agrupamientos de contraseñas.</a:t>
          </a:r>
          <a:endParaRPr lang="es-ES" dirty="0"/>
        </a:p>
      </dgm:t>
    </dgm:pt>
    <dgm:pt modelId="{1E574BBD-32F8-47E3-BA74-01B51BCE5477}" type="parTrans" cxnId="{0A4ECD41-B1C3-498D-B3A8-56D5A4EEC559}">
      <dgm:prSet/>
      <dgm:spPr/>
      <dgm:t>
        <a:bodyPr/>
        <a:lstStyle/>
        <a:p>
          <a:endParaRPr lang="es-ES"/>
        </a:p>
      </dgm:t>
    </dgm:pt>
    <dgm:pt modelId="{081E681E-2CE8-48CC-8A81-ACC6963ED6E0}" type="sibTrans" cxnId="{0A4ECD41-B1C3-498D-B3A8-56D5A4EEC559}">
      <dgm:prSet/>
      <dgm:spPr/>
      <dgm:t>
        <a:bodyPr/>
        <a:lstStyle/>
        <a:p>
          <a:endParaRPr lang="es-ES"/>
        </a:p>
      </dgm:t>
    </dgm:pt>
    <dgm:pt modelId="{C666318B-CF27-49AD-B51D-1CEE04E915FF}">
      <dgm:prSet phldrT="[Texto]"/>
      <dgm:spPr/>
      <dgm:t>
        <a:bodyPr/>
        <a:lstStyle/>
        <a:p>
          <a:r>
            <a:rPr lang="es-MX" dirty="0"/>
            <a:t>Obtener un resumen estadístico de las contraseñas en el </a:t>
          </a:r>
          <a:r>
            <a:rPr lang="es-MX" dirty="0" err="1"/>
            <a:t>dataset</a:t>
          </a:r>
          <a:r>
            <a:rPr lang="es-MX" dirty="0"/>
            <a:t>.</a:t>
          </a:r>
          <a:endParaRPr lang="es-ES" dirty="0"/>
        </a:p>
      </dgm:t>
    </dgm:pt>
    <dgm:pt modelId="{B6C6DCFB-0979-4CB6-A5B3-0DB530B0826D}" type="parTrans" cxnId="{65C1655A-9253-470E-91B6-D36C69E25A12}">
      <dgm:prSet/>
      <dgm:spPr/>
      <dgm:t>
        <a:bodyPr/>
        <a:lstStyle/>
        <a:p>
          <a:endParaRPr lang="es-ES"/>
        </a:p>
      </dgm:t>
    </dgm:pt>
    <dgm:pt modelId="{7FC978A3-318C-4B73-BD20-0D0740722332}" type="sibTrans" cxnId="{65C1655A-9253-470E-91B6-D36C69E25A12}">
      <dgm:prSet/>
      <dgm:spPr/>
      <dgm:t>
        <a:bodyPr/>
        <a:lstStyle/>
        <a:p>
          <a:endParaRPr lang="es-ES"/>
        </a:p>
      </dgm:t>
    </dgm:pt>
    <dgm:pt modelId="{274FC1A8-F812-4A84-B531-98D2782CCF95}">
      <dgm:prSet phldrT="[Texto]"/>
      <dgm:spPr/>
      <dgm:t>
        <a:bodyPr/>
        <a:lstStyle/>
        <a:p>
          <a:r>
            <a:rPr lang="es-MX" dirty="0"/>
            <a:t>Aplicar un algoritmo de sobre las contraseñas.</a:t>
          </a:r>
          <a:endParaRPr lang="es-ES" dirty="0"/>
        </a:p>
      </dgm:t>
    </dgm:pt>
    <dgm:pt modelId="{A83D7EC4-C659-4B82-BBA2-96611865D279}" type="parTrans" cxnId="{3FC46D4C-38F2-4282-BEDE-374FF61B262F}">
      <dgm:prSet/>
      <dgm:spPr/>
      <dgm:t>
        <a:bodyPr/>
        <a:lstStyle/>
        <a:p>
          <a:endParaRPr lang="es-ES"/>
        </a:p>
      </dgm:t>
    </dgm:pt>
    <dgm:pt modelId="{026B406F-530E-43F7-87A0-F6FD968AD117}" type="sibTrans" cxnId="{3FC46D4C-38F2-4282-BEDE-374FF61B262F}">
      <dgm:prSet/>
      <dgm:spPr/>
      <dgm:t>
        <a:bodyPr/>
        <a:lstStyle/>
        <a:p>
          <a:endParaRPr lang="es-ES"/>
        </a:p>
      </dgm:t>
    </dgm:pt>
    <dgm:pt modelId="{7385116C-74B9-4092-96F5-9A72B6B498DC}">
      <dgm:prSet phldrT="[Texto]"/>
      <dgm:spPr/>
      <dgm:t>
        <a:bodyPr/>
        <a:lstStyle/>
        <a:p>
          <a:r>
            <a:rPr lang="es-MX" dirty="0"/>
            <a:t>Entrenar un modelo de clasificación.</a:t>
          </a:r>
          <a:endParaRPr lang="es-ES" dirty="0"/>
        </a:p>
      </dgm:t>
    </dgm:pt>
    <dgm:pt modelId="{F5511E0D-E141-4A32-B29F-242B702B8A4A}" type="parTrans" cxnId="{95E53044-6A0E-497A-9D4D-D68873114227}">
      <dgm:prSet/>
      <dgm:spPr/>
      <dgm:t>
        <a:bodyPr/>
        <a:lstStyle/>
        <a:p>
          <a:endParaRPr lang="es-ES"/>
        </a:p>
      </dgm:t>
    </dgm:pt>
    <dgm:pt modelId="{FC69BDA5-E68E-44F1-A8B5-7671ACADBEBC}" type="sibTrans" cxnId="{95E53044-6A0E-497A-9D4D-D68873114227}">
      <dgm:prSet/>
      <dgm:spPr/>
      <dgm:t>
        <a:bodyPr/>
        <a:lstStyle/>
        <a:p>
          <a:endParaRPr lang="es-ES"/>
        </a:p>
      </dgm:t>
    </dgm:pt>
    <dgm:pt modelId="{F9D149D4-63A8-4851-A108-EF7FC86272BE}">
      <dgm:prSet phldrT="[Texto]"/>
      <dgm:spPr/>
      <dgm:t>
        <a:bodyPr/>
        <a:lstStyle/>
        <a:p>
          <a:r>
            <a:rPr lang="es-MX" dirty="0"/>
            <a:t>Evaluar la fortaleza de una contraseña.</a:t>
          </a:r>
          <a:endParaRPr lang="es-ES" dirty="0"/>
        </a:p>
      </dgm:t>
    </dgm:pt>
    <dgm:pt modelId="{79F523C2-B056-4FE6-8C60-ED05E8A4046F}" type="parTrans" cxnId="{3AB0D34E-4235-4AF7-85D6-0FEA8C638D58}">
      <dgm:prSet/>
      <dgm:spPr/>
      <dgm:t>
        <a:bodyPr/>
        <a:lstStyle/>
        <a:p>
          <a:endParaRPr lang="es-ES"/>
        </a:p>
      </dgm:t>
    </dgm:pt>
    <dgm:pt modelId="{A9C23995-A335-4534-B21F-5ED44450634B}" type="sibTrans" cxnId="{3AB0D34E-4235-4AF7-85D6-0FEA8C638D58}">
      <dgm:prSet/>
      <dgm:spPr/>
      <dgm:t>
        <a:bodyPr/>
        <a:lstStyle/>
        <a:p>
          <a:endParaRPr lang="es-ES"/>
        </a:p>
      </dgm:t>
    </dgm:pt>
    <dgm:pt modelId="{0E8E1039-1108-45C8-8ED4-23F4ACE3BFFD}">
      <dgm:prSet phldrT="[Texto]"/>
      <dgm:spPr/>
      <dgm:t>
        <a:bodyPr/>
        <a:lstStyle/>
        <a:p>
          <a:r>
            <a:rPr lang="es-MX" dirty="0"/>
            <a:t>Conclusiones</a:t>
          </a:r>
          <a:endParaRPr lang="es-ES" dirty="0"/>
        </a:p>
      </dgm:t>
    </dgm:pt>
    <dgm:pt modelId="{F8285F86-ED09-430E-8DD2-5F32B5BEEFEE}" type="parTrans" cxnId="{991C486C-117B-4FDC-A735-49076E73E677}">
      <dgm:prSet/>
      <dgm:spPr/>
      <dgm:t>
        <a:bodyPr/>
        <a:lstStyle/>
        <a:p>
          <a:endParaRPr lang="es-ES"/>
        </a:p>
      </dgm:t>
    </dgm:pt>
    <dgm:pt modelId="{BEDFD85A-B00F-4C40-BBDC-63C7E2B95BC3}" type="sibTrans" cxnId="{991C486C-117B-4FDC-A735-49076E73E677}">
      <dgm:prSet/>
      <dgm:spPr/>
      <dgm:t>
        <a:bodyPr/>
        <a:lstStyle/>
        <a:p>
          <a:endParaRPr lang="es-ES"/>
        </a:p>
      </dgm:t>
    </dgm:pt>
    <dgm:pt modelId="{65EAE5B0-5A7D-4CC1-A786-D3EF10340A25}" type="pres">
      <dgm:prSet presAssocID="{FB602BB5-64F9-46D8-AB72-D178162E1C47}" presName="linear" presStyleCnt="0">
        <dgm:presLayoutVars>
          <dgm:dir/>
          <dgm:animLvl val="lvl"/>
          <dgm:resizeHandles val="exact"/>
        </dgm:presLayoutVars>
      </dgm:prSet>
      <dgm:spPr/>
    </dgm:pt>
    <dgm:pt modelId="{5C8533AA-F7FB-490B-B9B3-DAC1D51F85E1}" type="pres">
      <dgm:prSet presAssocID="{82F02166-050A-4A39-939C-046FB4FC0817}" presName="parentLin" presStyleCnt="0"/>
      <dgm:spPr/>
    </dgm:pt>
    <dgm:pt modelId="{399FAC7B-4592-45A6-9115-73149543AF28}" type="pres">
      <dgm:prSet presAssocID="{82F02166-050A-4A39-939C-046FB4FC0817}" presName="parentLeftMargin" presStyleLbl="node1" presStyleIdx="0" presStyleCnt="2"/>
      <dgm:spPr/>
    </dgm:pt>
    <dgm:pt modelId="{B47ECD0F-D3D9-4325-8377-D51EA7B0DEAB}" type="pres">
      <dgm:prSet presAssocID="{82F02166-050A-4A39-939C-046FB4FC0817}" presName="parentText" presStyleLbl="node1" presStyleIdx="0" presStyleCnt="2">
        <dgm:presLayoutVars>
          <dgm:chMax val="0"/>
          <dgm:bulletEnabled val="1"/>
        </dgm:presLayoutVars>
      </dgm:prSet>
      <dgm:spPr/>
    </dgm:pt>
    <dgm:pt modelId="{8AE931B6-A3BF-492B-8FB1-702EA5A7E160}" type="pres">
      <dgm:prSet presAssocID="{82F02166-050A-4A39-939C-046FB4FC0817}" presName="negativeSpace" presStyleCnt="0"/>
      <dgm:spPr/>
    </dgm:pt>
    <dgm:pt modelId="{715DD7D1-24CF-4312-9D00-CBE3487B57EA}" type="pres">
      <dgm:prSet presAssocID="{82F02166-050A-4A39-939C-046FB4FC0817}" presName="childText" presStyleLbl="conFgAcc1" presStyleIdx="0" presStyleCnt="2">
        <dgm:presLayoutVars>
          <dgm:bulletEnabled val="1"/>
        </dgm:presLayoutVars>
      </dgm:prSet>
      <dgm:spPr/>
    </dgm:pt>
    <dgm:pt modelId="{F1B49B1B-9CFB-4135-84C1-4BA74275ECDE}" type="pres">
      <dgm:prSet presAssocID="{00095DCD-9925-42A2-8C2B-11B1A201CD80}" presName="spaceBetweenRectangles" presStyleCnt="0"/>
      <dgm:spPr/>
    </dgm:pt>
    <dgm:pt modelId="{6FF9991D-EB79-49E7-88F0-B2E1E19A0AD1}" type="pres">
      <dgm:prSet presAssocID="{B62A94F2-B316-4D0A-BF00-B24A124E6094}" presName="parentLin" presStyleCnt="0"/>
      <dgm:spPr/>
    </dgm:pt>
    <dgm:pt modelId="{E49D2CDF-F947-4320-961D-EA306221BFD1}" type="pres">
      <dgm:prSet presAssocID="{B62A94F2-B316-4D0A-BF00-B24A124E6094}" presName="parentLeftMargin" presStyleLbl="node1" presStyleIdx="0" presStyleCnt="2"/>
      <dgm:spPr/>
    </dgm:pt>
    <dgm:pt modelId="{B95FC6DB-B961-475A-844B-1B38D28C7B5E}" type="pres">
      <dgm:prSet presAssocID="{B62A94F2-B316-4D0A-BF00-B24A124E6094}" presName="parentText" presStyleLbl="node1" presStyleIdx="1" presStyleCnt="2">
        <dgm:presLayoutVars>
          <dgm:chMax val="0"/>
          <dgm:bulletEnabled val="1"/>
        </dgm:presLayoutVars>
      </dgm:prSet>
      <dgm:spPr/>
    </dgm:pt>
    <dgm:pt modelId="{BB3B5D47-AE7E-4897-A95C-35F9873578B3}" type="pres">
      <dgm:prSet presAssocID="{B62A94F2-B316-4D0A-BF00-B24A124E6094}" presName="negativeSpace" presStyleCnt="0"/>
      <dgm:spPr/>
    </dgm:pt>
    <dgm:pt modelId="{12EAAA59-8DBB-4686-ADA1-12085BD3A2AC}" type="pres">
      <dgm:prSet presAssocID="{B62A94F2-B316-4D0A-BF00-B24A124E6094}" presName="childText" presStyleLbl="conFgAcc1" presStyleIdx="1" presStyleCnt="2">
        <dgm:presLayoutVars>
          <dgm:bulletEnabled val="1"/>
        </dgm:presLayoutVars>
      </dgm:prSet>
      <dgm:spPr/>
    </dgm:pt>
  </dgm:ptLst>
  <dgm:cxnLst>
    <dgm:cxn modelId="{A21E1F27-2122-474C-98B2-DA961CF0E313}" srcId="{82F02166-050A-4A39-939C-046FB4FC0817}" destId="{A8AEDBB4-0B85-43BA-9AD0-2204E4FB6F8A}" srcOrd="0" destOrd="0" parTransId="{51E46FBB-5013-4D70-847C-3AC76853E5B3}" sibTransId="{440E231C-DE1B-4231-ACFE-5E1C437532D5}"/>
    <dgm:cxn modelId="{513EA85D-E793-47CE-B804-AC134876381E}" type="presOf" srcId="{7385116C-74B9-4092-96F5-9A72B6B498DC}" destId="{12EAAA59-8DBB-4686-ADA1-12085BD3A2AC}" srcOrd="0" destOrd="3" presId="urn:microsoft.com/office/officeart/2005/8/layout/list1"/>
    <dgm:cxn modelId="{4BA3CB60-6F44-45B4-9BFF-0CCAF1A57EA1}" srcId="{FB602BB5-64F9-46D8-AB72-D178162E1C47}" destId="{B62A94F2-B316-4D0A-BF00-B24A124E6094}" srcOrd="1" destOrd="0" parTransId="{BA655E28-95D5-49FE-9055-CC43E83F3D12}" sibTransId="{6776DAC8-1F22-46EF-8E61-D92EAD0E6AAE}"/>
    <dgm:cxn modelId="{0A4ECD41-B1C3-498D-B3A8-56D5A4EEC559}" srcId="{B62A94F2-B316-4D0A-BF00-B24A124E6094}" destId="{E3436780-ADA6-4A66-9DFB-4375D6A090BC}" srcOrd="0" destOrd="0" parTransId="{1E574BBD-32F8-47E3-BA74-01B51BCE5477}" sibTransId="{081E681E-2CE8-48CC-8A81-ACC6963ED6E0}"/>
    <dgm:cxn modelId="{A1B6DD41-F65A-4F9D-B5E3-46206690496E}" type="presOf" srcId="{B62A94F2-B316-4D0A-BF00-B24A124E6094}" destId="{E49D2CDF-F947-4320-961D-EA306221BFD1}" srcOrd="0" destOrd="0" presId="urn:microsoft.com/office/officeart/2005/8/layout/list1"/>
    <dgm:cxn modelId="{95E53044-6A0E-497A-9D4D-D68873114227}" srcId="{B62A94F2-B316-4D0A-BF00-B24A124E6094}" destId="{7385116C-74B9-4092-96F5-9A72B6B498DC}" srcOrd="3" destOrd="0" parTransId="{F5511E0D-E141-4A32-B29F-242B702B8A4A}" sibTransId="{FC69BDA5-E68E-44F1-A8B5-7671ACADBEBC}"/>
    <dgm:cxn modelId="{2829F767-A4DD-4EB5-B559-E42E8B054DE1}" type="presOf" srcId="{0E8E1039-1108-45C8-8ED4-23F4ACE3BFFD}" destId="{12EAAA59-8DBB-4686-ADA1-12085BD3A2AC}" srcOrd="0" destOrd="5" presId="urn:microsoft.com/office/officeart/2005/8/layout/list1"/>
    <dgm:cxn modelId="{991C486C-117B-4FDC-A735-49076E73E677}" srcId="{B62A94F2-B316-4D0A-BF00-B24A124E6094}" destId="{0E8E1039-1108-45C8-8ED4-23F4ACE3BFFD}" srcOrd="5" destOrd="0" parTransId="{F8285F86-ED09-430E-8DD2-5F32B5BEEFEE}" sibTransId="{BEDFD85A-B00F-4C40-BBDC-63C7E2B95BC3}"/>
    <dgm:cxn modelId="{3FC46D4C-38F2-4282-BEDE-374FF61B262F}" srcId="{B62A94F2-B316-4D0A-BF00-B24A124E6094}" destId="{274FC1A8-F812-4A84-B531-98D2782CCF95}" srcOrd="2" destOrd="0" parTransId="{A83D7EC4-C659-4B82-BBA2-96611865D279}" sibTransId="{026B406F-530E-43F7-87A0-F6FD968AD117}"/>
    <dgm:cxn modelId="{CC52E44D-6E1B-4F80-A47D-EE9E86726A45}" type="presOf" srcId="{FB602BB5-64F9-46D8-AB72-D178162E1C47}" destId="{65EAE5B0-5A7D-4CC1-A786-D3EF10340A25}" srcOrd="0" destOrd="0" presId="urn:microsoft.com/office/officeart/2005/8/layout/list1"/>
    <dgm:cxn modelId="{3AB0D34E-4235-4AF7-85D6-0FEA8C638D58}" srcId="{B62A94F2-B316-4D0A-BF00-B24A124E6094}" destId="{F9D149D4-63A8-4851-A108-EF7FC86272BE}" srcOrd="4" destOrd="0" parTransId="{79F523C2-B056-4FE6-8C60-ED05E8A4046F}" sibTransId="{A9C23995-A335-4534-B21F-5ED44450634B}"/>
    <dgm:cxn modelId="{B0CA6454-BF2A-4C3E-A0B3-E34CBB0D2763}" type="presOf" srcId="{C666318B-CF27-49AD-B51D-1CEE04E915FF}" destId="{12EAAA59-8DBB-4686-ADA1-12085BD3A2AC}" srcOrd="0" destOrd="1" presId="urn:microsoft.com/office/officeart/2005/8/layout/list1"/>
    <dgm:cxn modelId="{B6485F76-5C87-46FC-A832-72BCD504A7C2}" type="presOf" srcId="{274FC1A8-F812-4A84-B531-98D2782CCF95}" destId="{12EAAA59-8DBB-4686-ADA1-12085BD3A2AC}" srcOrd="0" destOrd="2" presId="urn:microsoft.com/office/officeart/2005/8/layout/list1"/>
    <dgm:cxn modelId="{65C1655A-9253-470E-91B6-D36C69E25A12}" srcId="{B62A94F2-B316-4D0A-BF00-B24A124E6094}" destId="{C666318B-CF27-49AD-B51D-1CEE04E915FF}" srcOrd="1" destOrd="0" parTransId="{B6C6DCFB-0979-4CB6-A5B3-0DB530B0826D}" sibTransId="{7FC978A3-318C-4B73-BD20-0D0740722332}"/>
    <dgm:cxn modelId="{68CB779A-F426-4771-8C7E-3A0FF9AAF3FD}" type="presOf" srcId="{B62A94F2-B316-4D0A-BF00-B24A124E6094}" destId="{B95FC6DB-B961-475A-844B-1B38D28C7B5E}" srcOrd="1" destOrd="0" presId="urn:microsoft.com/office/officeart/2005/8/layout/list1"/>
    <dgm:cxn modelId="{FAAD739F-7291-44DB-9CB8-39D831AE5876}" type="presOf" srcId="{82F02166-050A-4A39-939C-046FB4FC0817}" destId="{399FAC7B-4592-45A6-9115-73149543AF28}" srcOrd="0" destOrd="0" presId="urn:microsoft.com/office/officeart/2005/8/layout/list1"/>
    <dgm:cxn modelId="{870382AA-EA35-4970-8B68-91B4CDE63BB5}" srcId="{FB602BB5-64F9-46D8-AB72-D178162E1C47}" destId="{82F02166-050A-4A39-939C-046FB4FC0817}" srcOrd="0" destOrd="0" parTransId="{C75A1770-CE48-4DE9-BFC4-16BCA447CDCB}" sibTransId="{00095DCD-9925-42A2-8C2B-11B1A201CD80}"/>
    <dgm:cxn modelId="{8C2FCCBE-2B5E-4CD0-8868-2AA84D6DEE93}" type="presOf" srcId="{E3436780-ADA6-4A66-9DFB-4375D6A090BC}" destId="{12EAAA59-8DBB-4686-ADA1-12085BD3A2AC}" srcOrd="0" destOrd="0" presId="urn:microsoft.com/office/officeart/2005/8/layout/list1"/>
    <dgm:cxn modelId="{2313F3C9-3B4C-49C0-9387-F44F621AB7C9}" type="presOf" srcId="{82F02166-050A-4A39-939C-046FB4FC0817}" destId="{B47ECD0F-D3D9-4325-8377-D51EA7B0DEAB}" srcOrd="1" destOrd="0" presId="urn:microsoft.com/office/officeart/2005/8/layout/list1"/>
    <dgm:cxn modelId="{64C708CE-EACB-4269-992B-8685678C7034}" type="presOf" srcId="{F9D149D4-63A8-4851-A108-EF7FC86272BE}" destId="{12EAAA59-8DBB-4686-ADA1-12085BD3A2AC}" srcOrd="0" destOrd="4" presId="urn:microsoft.com/office/officeart/2005/8/layout/list1"/>
    <dgm:cxn modelId="{403E4BE8-A0A4-4310-B1FE-4FE72E301415}" type="presOf" srcId="{A8AEDBB4-0B85-43BA-9AD0-2204E4FB6F8A}" destId="{715DD7D1-24CF-4312-9D00-CBE3487B57EA}" srcOrd="0" destOrd="0" presId="urn:microsoft.com/office/officeart/2005/8/layout/list1"/>
    <dgm:cxn modelId="{022D0B88-1430-4EC7-B141-19501361B053}" type="presParOf" srcId="{65EAE5B0-5A7D-4CC1-A786-D3EF10340A25}" destId="{5C8533AA-F7FB-490B-B9B3-DAC1D51F85E1}" srcOrd="0" destOrd="0" presId="urn:microsoft.com/office/officeart/2005/8/layout/list1"/>
    <dgm:cxn modelId="{1652E665-EDF3-4947-BC98-D54EE8BC72B9}" type="presParOf" srcId="{5C8533AA-F7FB-490B-B9B3-DAC1D51F85E1}" destId="{399FAC7B-4592-45A6-9115-73149543AF28}" srcOrd="0" destOrd="0" presId="urn:microsoft.com/office/officeart/2005/8/layout/list1"/>
    <dgm:cxn modelId="{A718EEF5-9706-4DC1-A95D-85C5CC14A7F7}" type="presParOf" srcId="{5C8533AA-F7FB-490B-B9B3-DAC1D51F85E1}" destId="{B47ECD0F-D3D9-4325-8377-D51EA7B0DEAB}" srcOrd="1" destOrd="0" presId="urn:microsoft.com/office/officeart/2005/8/layout/list1"/>
    <dgm:cxn modelId="{2DB20C6D-8EAC-4874-9B7B-ED0FEC0E1366}" type="presParOf" srcId="{65EAE5B0-5A7D-4CC1-A786-D3EF10340A25}" destId="{8AE931B6-A3BF-492B-8FB1-702EA5A7E160}" srcOrd="1" destOrd="0" presId="urn:microsoft.com/office/officeart/2005/8/layout/list1"/>
    <dgm:cxn modelId="{C213E8BF-C4CB-4ABD-90C9-F23CA320F1A8}" type="presParOf" srcId="{65EAE5B0-5A7D-4CC1-A786-D3EF10340A25}" destId="{715DD7D1-24CF-4312-9D00-CBE3487B57EA}" srcOrd="2" destOrd="0" presId="urn:microsoft.com/office/officeart/2005/8/layout/list1"/>
    <dgm:cxn modelId="{719E0314-8E47-417A-89CA-3B5EA0461CAE}" type="presParOf" srcId="{65EAE5B0-5A7D-4CC1-A786-D3EF10340A25}" destId="{F1B49B1B-9CFB-4135-84C1-4BA74275ECDE}" srcOrd="3" destOrd="0" presId="urn:microsoft.com/office/officeart/2005/8/layout/list1"/>
    <dgm:cxn modelId="{41E4AE18-FEBE-4856-AC0D-806156B8B0B7}" type="presParOf" srcId="{65EAE5B0-5A7D-4CC1-A786-D3EF10340A25}" destId="{6FF9991D-EB79-49E7-88F0-B2E1E19A0AD1}" srcOrd="4" destOrd="0" presId="urn:microsoft.com/office/officeart/2005/8/layout/list1"/>
    <dgm:cxn modelId="{297F25FA-F078-4D34-A2EC-6E72F727CF8D}" type="presParOf" srcId="{6FF9991D-EB79-49E7-88F0-B2E1E19A0AD1}" destId="{E49D2CDF-F947-4320-961D-EA306221BFD1}" srcOrd="0" destOrd="0" presId="urn:microsoft.com/office/officeart/2005/8/layout/list1"/>
    <dgm:cxn modelId="{DAF2C741-6505-4315-BF28-731B93EF7CF9}" type="presParOf" srcId="{6FF9991D-EB79-49E7-88F0-B2E1E19A0AD1}" destId="{B95FC6DB-B961-475A-844B-1B38D28C7B5E}" srcOrd="1" destOrd="0" presId="urn:microsoft.com/office/officeart/2005/8/layout/list1"/>
    <dgm:cxn modelId="{FEED4308-A2E0-47D9-9A1F-01F7BEA939CD}" type="presParOf" srcId="{65EAE5B0-5A7D-4CC1-A786-D3EF10340A25}" destId="{BB3B5D47-AE7E-4897-A95C-35F9873578B3}" srcOrd="5" destOrd="0" presId="urn:microsoft.com/office/officeart/2005/8/layout/list1"/>
    <dgm:cxn modelId="{94984D16-DCB6-4693-BCAA-57D1183FF3AB}" type="presParOf" srcId="{65EAE5B0-5A7D-4CC1-A786-D3EF10340A25}" destId="{12EAAA59-8DBB-4686-ADA1-12085BD3A2A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Fuerza bruta </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solidFill>
                <a:schemeClr val="tx1"/>
              </a:solidFill>
              <a:effectLst/>
              <a:latin typeface="+mn-lt"/>
              <a:ea typeface="+mn-ea"/>
              <a:cs typeface="+mn-cs"/>
            </a:rPr>
            <a:t>Se usan programas para generar contraseñas probables o incluso conjuntos de caracteres aleatorios.</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Comienzan con contraseñas débiles de uso común, como Contraseña123 y continúan desde allí.</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1F466CDF-2D24-4C8D-9D51-CAB181A74626}">
      <dgm:prSet phldrT="[Texto]"/>
      <dgm:spPr/>
      <dgm:t>
        <a:bodyPr/>
        <a:lstStyle/>
        <a:p>
          <a:r>
            <a:rPr lang="es-ES" b="0" i="0" dirty="0">
              <a:solidFill>
                <a:schemeClr val="tx1"/>
              </a:solidFill>
              <a:effectLst/>
              <a:latin typeface="+mn-lt"/>
              <a:ea typeface="+mn-ea"/>
              <a:cs typeface="+mn-cs"/>
            </a:rPr>
            <a:t>Suelen también evaluar variaciones de caracteres en mayúsculas y minúsculas.</a:t>
          </a:r>
          <a:endParaRPr lang="es-ES" dirty="0"/>
        </a:p>
      </dgm:t>
    </dgm:pt>
    <dgm:pt modelId="{55B73D75-29E5-48C3-A0AB-C5E4272204C3}" type="parTrans" cxnId="{952B68A8-131A-4AC9-A739-F9871F8EE624}">
      <dgm:prSet/>
      <dgm:spPr/>
      <dgm:t>
        <a:bodyPr/>
        <a:lstStyle/>
        <a:p>
          <a:endParaRPr lang="es-ES"/>
        </a:p>
      </dgm:t>
    </dgm:pt>
    <dgm:pt modelId="{F61529C3-F16A-4667-BC3F-7A443EB1F56B}" type="sibTrans" cxnId="{952B68A8-131A-4AC9-A739-F9871F8EE624}">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4"/>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4"/>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3"/>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4"/>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3"/>
      <dgm:spPr/>
    </dgm:pt>
    <dgm:pt modelId="{770FA432-C635-4213-BEE4-F3E990080FE1}" type="pres">
      <dgm:prSet presAssocID="{DC2F19EC-B5F5-45E3-BCC3-13127AC301A5}" presName="vertSpace2b" presStyleCnt="0"/>
      <dgm:spPr/>
    </dgm:pt>
    <dgm:pt modelId="{ACFEB4AF-5AE4-4310-BC01-7FF90D80CE8E}" type="pres">
      <dgm:prSet presAssocID="{1F466CDF-2D24-4C8D-9D51-CAB181A74626}" presName="horz2" presStyleCnt="0"/>
      <dgm:spPr/>
    </dgm:pt>
    <dgm:pt modelId="{230682CB-9A5F-47E5-BA4E-B38408CEB924}" type="pres">
      <dgm:prSet presAssocID="{1F466CDF-2D24-4C8D-9D51-CAB181A74626}" presName="horzSpace2" presStyleCnt="0"/>
      <dgm:spPr/>
    </dgm:pt>
    <dgm:pt modelId="{4F2030CD-2DC5-4370-AEA6-38FF68039E3D}" type="pres">
      <dgm:prSet presAssocID="{1F466CDF-2D24-4C8D-9D51-CAB181A74626}" presName="tx2" presStyleLbl="revTx" presStyleIdx="3" presStyleCnt="4"/>
      <dgm:spPr/>
    </dgm:pt>
    <dgm:pt modelId="{873C2FBC-5F85-429A-97D8-E672500D136D}" type="pres">
      <dgm:prSet presAssocID="{1F466CDF-2D24-4C8D-9D51-CAB181A74626}" presName="vert2" presStyleCnt="0"/>
      <dgm:spPr/>
    </dgm:pt>
    <dgm:pt modelId="{9B432BFF-201D-4A90-A42A-ACFE53F1419B}" type="pres">
      <dgm:prSet presAssocID="{1F466CDF-2D24-4C8D-9D51-CAB181A74626}" presName="thinLine2b" presStyleLbl="callout" presStyleIdx="2" presStyleCnt="3"/>
      <dgm:spPr/>
    </dgm:pt>
    <dgm:pt modelId="{EB24ADC8-9606-4804-BAE7-291D3193306F}" type="pres">
      <dgm:prSet presAssocID="{1F466CDF-2D24-4C8D-9D51-CAB181A74626}"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DB9CC63-F4D0-432E-A285-407ED91B39A4}" type="presOf" srcId="{1F466CDF-2D24-4C8D-9D51-CAB181A74626}" destId="{4F2030CD-2DC5-4370-AEA6-38FF68039E3D}"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952B68A8-131A-4AC9-A739-F9871F8EE624}" srcId="{EB5C6C52-6071-4116-A0C9-5E1D3279E64C}" destId="{1F466CDF-2D24-4C8D-9D51-CAB181A74626}" srcOrd="2" destOrd="0" parTransId="{55B73D75-29E5-48C3-A0AB-C5E4272204C3}" sibTransId="{F61529C3-F16A-4667-BC3F-7A443EB1F56B}"/>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680373CF-CEB7-4F39-BCF1-BC81C69B194D}" type="presParOf" srcId="{03758CAE-2BA2-4782-87FD-AE4C630CA6DB}" destId="{ACFEB4AF-5AE4-4310-BC01-7FF90D80CE8E}" srcOrd="7" destOrd="0" presId="urn:microsoft.com/office/officeart/2008/layout/LinedList"/>
    <dgm:cxn modelId="{68730411-736E-425D-9053-AC269DDEBD62}" type="presParOf" srcId="{ACFEB4AF-5AE4-4310-BC01-7FF90D80CE8E}" destId="{230682CB-9A5F-47E5-BA4E-B38408CEB924}" srcOrd="0" destOrd="0" presId="urn:microsoft.com/office/officeart/2008/layout/LinedList"/>
    <dgm:cxn modelId="{3C2A6971-2ABC-47C9-BE8C-CD07E9E83B90}" type="presParOf" srcId="{ACFEB4AF-5AE4-4310-BC01-7FF90D80CE8E}" destId="{4F2030CD-2DC5-4370-AEA6-38FF68039E3D}" srcOrd="1" destOrd="0" presId="urn:microsoft.com/office/officeart/2008/layout/LinedList"/>
    <dgm:cxn modelId="{20B5EB25-6926-452B-B983-A83336E1B9DF}" type="presParOf" srcId="{ACFEB4AF-5AE4-4310-BC01-7FF90D80CE8E}" destId="{873C2FBC-5F85-429A-97D8-E672500D136D}" srcOrd="2" destOrd="0" presId="urn:microsoft.com/office/officeart/2008/layout/LinedList"/>
    <dgm:cxn modelId="{F53D51B4-C662-4EC4-9024-7987BB8F25CB}" type="presParOf" srcId="{03758CAE-2BA2-4782-87FD-AE4C630CA6DB}" destId="{9B432BFF-201D-4A90-A42A-ACFE53F1419B}" srcOrd="8" destOrd="0" presId="urn:microsoft.com/office/officeart/2008/layout/LinedList"/>
    <dgm:cxn modelId="{38AE769D-8A77-4B08-9109-9540B5D52B06}" type="presParOf" srcId="{03758CAE-2BA2-4782-87FD-AE4C630CA6DB}" destId="{EB24ADC8-9606-4804-BAE7-291D3193306F}"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effectLst/>
              <a:latin typeface="+mn-lt"/>
              <a:ea typeface="+mn-ea"/>
              <a:cs typeface="+mn-cs"/>
            </a:rPr>
            <a:t>Tablas arco iris</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Las tablas arco iris contienen hashes de contraseñas que se han calculado previamente</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Estos hashes se utilizan como recurso para ejecutar ataques de diccionario y encontrar la contraseña de un usuario a partir de términos localizados en datos filtrados.</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3"/>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3"/>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2"/>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3"/>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2"/>
      <dgm:spPr/>
    </dgm:pt>
    <dgm:pt modelId="{770FA432-C635-4213-BEE4-F3E990080FE1}" type="pres">
      <dgm:prSet presAssocID="{DC2F19EC-B5F5-45E3-BCC3-13127AC301A5}"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t>Hombre en el medio</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Permite a un tercero malintencionado interponerse entre dos dispositivos o usuarios que están comunicándose.</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Permite interceptar los datos que se envían entre dispositivos así como el robo de información confidencial.</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3"/>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3"/>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2"/>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3"/>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2"/>
      <dgm:spPr/>
    </dgm:pt>
    <dgm:pt modelId="{770FA432-C635-4213-BEE4-F3E990080FE1}" type="pres">
      <dgm:prSet presAssocID="{DC2F19EC-B5F5-45E3-BCC3-13127AC301A5}"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a:t>Intercepción de tráfico</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Se utiliza un software, como rastreadores de paquetes, para monitorear el tráfico de la red y capturar contraseñas a medida que se pasan.</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Dependiendo de la solidez del método de cifrado utilizado, incluso la información cifrada puede ser descifrable.</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3"/>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3"/>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2"/>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3"/>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2"/>
      <dgm:spPr/>
    </dgm:pt>
    <dgm:pt modelId="{770FA432-C635-4213-BEE4-F3E990080FE1}" type="pres">
      <dgm:prSet presAssocID="{DC2F19EC-B5F5-45E3-BCC3-13127AC301A5}"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0AF004-06F0-44BE-943A-37796EFACC29}"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EB5C6C52-6071-4116-A0C9-5E1D3279E64C}">
      <dgm:prSet phldrT="[Texto]"/>
      <dgm:spPr/>
      <dgm:t>
        <a:bodyPr/>
        <a:lstStyle/>
        <a:p>
          <a:r>
            <a:rPr lang="es-ES" b="0" i="0" dirty="0" err="1"/>
            <a:t>Keylogger</a:t>
          </a:r>
          <a:endParaRPr lang="es-ES" dirty="0"/>
        </a:p>
      </dgm:t>
    </dgm:pt>
    <dgm:pt modelId="{1336EC2F-1474-4FFD-A111-95439E55A3C5}" type="parTrans" cxnId="{5D4F6050-81E8-4330-9E2C-DEDA20B7ACE5}">
      <dgm:prSet/>
      <dgm:spPr/>
      <dgm:t>
        <a:bodyPr/>
        <a:lstStyle/>
        <a:p>
          <a:endParaRPr lang="es-ES"/>
        </a:p>
      </dgm:t>
    </dgm:pt>
    <dgm:pt modelId="{C18A1893-7954-4E4A-AB23-FDF366C0C212}" type="sibTrans" cxnId="{5D4F6050-81E8-4330-9E2C-DEDA20B7ACE5}">
      <dgm:prSet/>
      <dgm:spPr/>
      <dgm:t>
        <a:bodyPr/>
        <a:lstStyle/>
        <a:p>
          <a:endParaRPr lang="es-ES"/>
        </a:p>
      </dgm:t>
    </dgm:pt>
    <dgm:pt modelId="{D5AB4371-1DAD-4980-A31C-2276E90D8B47}">
      <dgm:prSet phldrT="[Texto]"/>
      <dgm:spPr/>
      <dgm:t>
        <a:bodyPr/>
        <a:lstStyle/>
        <a:p>
          <a:r>
            <a:rPr lang="es-ES" b="0" i="0" dirty="0"/>
            <a:t>Un actor malintencionado obtiene acceso a una computadora e instala software o hardware que registra cada pulsación de tecla realizada por el usuario.</a:t>
          </a:r>
          <a:endParaRPr lang="es-ES" dirty="0"/>
        </a:p>
      </dgm:t>
    </dgm:pt>
    <dgm:pt modelId="{C9FB50BF-8CC2-45B4-8F3F-6D1274954DC2}" type="parTrans" cxnId="{439B5831-9C21-4133-B97F-656DED806547}">
      <dgm:prSet/>
      <dgm:spPr/>
      <dgm:t>
        <a:bodyPr/>
        <a:lstStyle/>
        <a:p>
          <a:endParaRPr lang="es-ES"/>
        </a:p>
      </dgm:t>
    </dgm:pt>
    <dgm:pt modelId="{9C94132C-7D1D-46D6-AB65-A595C0DE2CD9}" type="sibTrans" cxnId="{439B5831-9C21-4133-B97F-656DED806547}">
      <dgm:prSet/>
      <dgm:spPr/>
      <dgm:t>
        <a:bodyPr/>
        <a:lstStyle/>
        <a:p>
          <a:endParaRPr lang="es-ES"/>
        </a:p>
      </dgm:t>
    </dgm:pt>
    <dgm:pt modelId="{DC2F19EC-B5F5-45E3-BCC3-13127AC301A5}">
      <dgm:prSet phldrT="[Texto]"/>
      <dgm:spPr/>
      <dgm:t>
        <a:bodyPr/>
        <a:lstStyle/>
        <a:p>
          <a:r>
            <a:rPr lang="es-ES" b="0" i="0" dirty="0">
              <a:solidFill>
                <a:schemeClr val="tx1"/>
              </a:solidFill>
              <a:effectLst/>
              <a:latin typeface="+mn-lt"/>
              <a:ea typeface="+mn-ea"/>
              <a:cs typeface="+mn-cs"/>
            </a:rPr>
            <a:t>Registrar contraseñas, mensajes, correos electrónicos y cualquier otro texto ingresado.</a:t>
          </a:r>
          <a:endParaRPr lang="es-ES" dirty="0"/>
        </a:p>
      </dgm:t>
    </dgm:pt>
    <dgm:pt modelId="{0A240575-4084-43A3-AEA7-68E00CBC4C62}" type="parTrans" cxnId="{C33669EA-EA23-437C-97BE-6095DEFEB8B8}">
      <dgm:prSet/>
      <dgm:spPr/>
      <dgm:t>
        <a:bodyPr/>
        <a:lstStyle/>
        <a:p>
          <a:endParaRPr lang="es-ES"/>
        </a:p>
      </dgm:t>
    </dgm:pt>
    <dgm:pt modelId="{07A576DD-D277-4F3C-93AD-4FAADC5030C2}" type="sibTrans" cxnId="{C33669EA-EA23-437C-97BE-6095DEFEB8B8}">
      <dgm:prSet/>
      <dgm:spPr/>
      <dgm:t>
        <a:bodyPr/>
        <a:lstStyle/>
        <a:p>
          <a:endParaRPr lang="es-ES"/>
        </a:p>
      </dgm:t>
    </dgm:pt>
    <dgm:pt modelId="{941E36BA-98A0-4E75-A083-FE905F5C20B9}">
      <dgm:prSet phldrT="[Texto]"/>
      <dgm:spPr/>
      <dgm:t>
        <a:bodyPr/>
        <a:lstStyle/>
        <a:p>
          <a:r>
            <a:rPr lang="es-ES" b="0" i="0" dirty="0">
              <a:solidFill>
                <a:schemeClr val="tx1"/>
              </a:solidFill>
              <a:effectLst/>
              <a:latin typeface="+mn-lt"/>
              <a:ea typeface="+mn-ea"/>
              <a:cs typeface="+mn-cs"/>
            </a:rPr>
            <a:t>Funciona en el sistema durante mucho tiempo sin ser detectado.</a:t>
          </a:r>
          <a:endParaRPr lang="es-ES" dirty="0"/>
        </a:p>
      </dgm:t>
    </dgm:pt>
    <dgm:pt modelId="{69838AA9-270D-4334-AABD-E446D9BB46E6}" type="parTrans" cxnId="{807D5055-5D08-4427-BFBE-D0D79B7BAC2B}">
      <dgm:prSet/>
      <dgm:spPr/>
      <dgm:t>
        <a:bodyPr/>
        <a:lstStyle/>
        <a:p>
          <a:endParaRPr lang="es-ES"/>
        </a:p>
      </dgm:t>
    </dgm:pt>
    <dgm:pt modelId="{EE6D58BC-C03D-4CAF-A17C-3A7A63D811BA}" type="sibTrans" cxnId="{807D5055-5D08-4427-BFBE-D0D79B7BAC2B}">
      <dgm:prSet/>
      <dgm:spPr/>
      <dgm:t>
        <a:bodyPr/>
        <a:lstStyle/>
        <a:p>
          <a:endParaRPr lang="es-ES"/>
        </a:p>
      </dgm:t>
    </dgm:pt>
    <dgm:pt modelId="{A44308CD-F7D7-4562-8208-4C9EA58D4F29}" type="pres">
      <dgm:prSet presAssocID="{350AF004-06F0-44BE-943A-37796EFACC29}" presName="vert0" presStyleCnt="0">
        <dgm:presLayoutVars>
          <dgm:dir/>
          <dgm:animOne val="branch"/>
          <dgm:animLvl val="lvl"/>
        </dgm:presLayoutVars>
      </dgm:prSet>
      <dgm:spPr/>
    </dgm:pt>
    <dgm:pt modelId="{78BA8D90-DC0A-48AA-A523-3E2A7742B267}" type="pres">
      <dgm:prSet presAssocID="{EB5C6C52-6071-4116-A0C9-5E1D3279E64C}" presName="thickLine" presStyleLbl="alignNode1" presStyleIdx="0" presStyleCnt="1"/>
      <dgm:spPr/>
    </dgm:pt>
    <dgm:pt modelId="{2C77619A-193D-47AE-8AD5-B181F5AB781F}" type="pres">
      <dgm:prSet presAssocID="{EB5C6C52-6071-4116-A0C9-5E1D3279E64C}" presName="horz1" presStyleCnt="0"/>
      <dgm:spPr/>
    </dgm:pt>
    <dgm:pt modelId="{9C8FE96F-AA18-4A04-BE15-EFCC847A6485}" type="pres">
      <dgm:prSet presAssocID="{EB5C6C52-6071-4116-A0C9-5E1D3279E64C}" presName="tx1" presStyleLbl="revTx" presStyleIdx="0" presStyleCnt="4"/>
      <dgm:spPr/>
    </dgm:pt>
    <dgm:pt modelId="{03758CAE-2BA2-4782-87FD-AE4C630CA6DB}" type="pres">
      <dgm:prSet presAssocID="{EB5C6C52-6071-4116-A0C9-5E1D3279E64C}" presName="vert1" presStyleCnt="0"/>
      <dgm:spPr/>
    </dgm:pt>
    <dgm:pt modelId="{38F0DD52-ECE8-4490-B462-C302EB1264B3}" type="pres">
      <dgm:prSet presAssocID="{D5AB4371-1DAD-4980-A31C-2276E90D8B47}" presName="vertSpace2a" presStyleCnt="0"/>
      <dgm:spPr/>
    </dgm:pt>
    <dgm:pt modelId="{43691BDC-7F72-4D9C-BD0E-5DD86F546ED9}" type="pres">
      <dgm:prSet presAssocID="{D5AB4371-1DAD-4980-A31C-2276E90D8B47}" presName="horz2" presStyleCnt="0"/>
      <dgm:spPr/>
    </dgm:pt>
    <dgm:pt modelId="{BCFC7572-4E15-4F9D-81B7-46761ADC0187}" type="pres">
      <dgm:prSet presAssocID="{D5AB4371-1DAD-4980-A31C-2276E90D8B47}" presName="horzSpace2" presStyleCnt="0"/>
      <dgm:spPr/>
    </dgm:pt>
    <dgm:pt modelId="{BA890273-A3E8-4E3D-9107-04038EB3D603}" type="pres">
      <dgm:prSet presAssocID="{D5AB4371-1DAD-4980-A31C-2276E90D8B47}" presName="tx2" presStyleLbl="revTx" presStyleIdx="1" presStyleCnt="4"/>
      <dgm:spPr/>
    </dgm:pt>
    <dgm:pt modelId="{FBF5ED50-C2EB-44EA-BA35-35B5424D1AA5}" type="pres">
      <dgm:prSet presAssocID="{D5AB4371-1DAD-4980-A31C-2276E90D8B47}" presName="vert2" presStyleCnt="0"/>
      <dgm:spPr/>
    </dgm:pt>
    <dgm:pt modelId="{0F05EA6A-65B2-4A9F-BE0B-CF4A1B8DEE8E}" type="pres">
      <dgm:prSet presAssocID="{D5AB4371-1DAD-4980-A31C-2276E90D8B47}" presName="thinLine2b" presStyleLbl="callout" presStyleIdx="0" presStyleCnt="3"/>
      <dgm:spPr/>
    </dgm:pt>
    <dgm:pt modelId="{57AAAF30-DA06-4D40-8FA9-6FDB2731BEBF}" type="pres">
      <dgm:prSet presAssocID="{D5AB4371-1DAD-4980-A31C-2276E90D8B47}" presName="vertSpace2b" presStyleCnt="0"/>
      <dgm:spPr/>
    </dgm:pt>
    <dgm:pt modelId="{52DC2C5C-2CD7-4E77-99F3-1519365409EC}" type="pres">
      <dgm:prSet presAssocID="{DC2F19EC-B5F5-45E3-BCC3-13127AC301A5}" presName="horz2" presStyleCnt="0"/>
      <dgm:spPr/>
    </dgm:pt>
    <dgm:pt modelId="{F154D26E-4E29-4D0B-8EAD-C26C214C07A4}" type="pres">
      <dgm:prSet presAssocID="{DC2F19EC-B5F5-45E3-BCC3-13127AC301A5}" presName="horzSpace2" presStyleCnt="0"/>
      <dgm:spPr/>
    </dgm:pt>
    <dgm:pt modelId="{3410D1BD-EC2C-4C5E-A801-3DFF96CE7E24}" type="pres">
      <dgm:prSet presAssocID="{DC2F19EC-B5F5-45E3-BCC3-13127AC301A5}" presName="tx2" presStyleLbl="revTx" presStyleIdx="2" presStyleCnt="4"/>
      <dgm:spPr/>
    </dgm:pt>
    <dgm:pt modelId="{FD38B87D-334C-4171-84D1-0DD1ECF91624}" type="pres">
      <dgm:prSet presAssocID="{DC2F19EC-B5F5-45E3-BCC3-13127AC301A5}" presName="vert2" presStyleCnt="0"/>
      <dgm:spPr/>
    </dgm:pt>
    <dgm:pt modelId="{6B932137-D3AF-40EC-AC2C-6FECF718F695}" type="pres">
      <dgm:prSet presAssocID="{DC2F19EC-B5F5-45E3-BCC3-13127AC301A5}" presName="thinLine2b" presStyleLbl="callout" presStyleIdx="1" presStyleCnt="3"/>
      <dgm:spPr/>
    </dgm:pt>
    <dgm:pt modelId="{770FA432-C635-4213-BEE4-F3E990080FE1}" type="pres">
      <dgm:prSet presAssocID="{DC2F19EC-B5F5-45E3-BCC3-13127AC301A5}" presName="vertSpace2b" presStyleCnt="0"/>
      <dgm:spPr/>
    </dgm:pt>
    <dgm:pt modelId="{633055BF-DEFB-4954-9583-0DC1CEDCC7BB}" type="pres">
      <dgm:prSet presAssocID="{941E36BA-98A0-4E75-A083-FE905F5C20B9}" presName="horz2" presStyleCnt="0"/>
      <dgm:spPr/>
    </dgm:pt>
    <dgm:pt modelId="{EA745ADB-4721-44D1-B7D5-AECBA59DFD77}" type="pres">
      <dgm:prSet presAssocID="{941E36BA-98A0-4E75-A083-FE905F5C20B9}" presName="horzSpace2" presStyleCnt="0"/>
      <dgm:spPr/>
    </dgm:pt>
    <dgm:pt modelId="{19949228-B0CB-4D73-B888-9FC22BA2923E}" type="pres">
      <dgm:prSet presAssocID="{941E36BA-98A0-4E75-A083-FE905F5C20B9}" presName="tx2" presStyleLbl="revTx" presStyleIdx="3" presStyleCnt="4"/>
      <dgm:spPr/>
    </dgm:pt>
    <dgm:pt modelId="{E1AF0C27-F337-475C-A053-D5B6B77C280E}" type="pres">
      <dgm:prSet presAssocID="{941E36BA-98A0-4E75-A083-FE905F5C20B9}" presName="vert2" presStyleCnt="0"/>
      <dgm:spPr/>
    </dgm:pt>
    <dgm:pt modelId="{781B6551-816E-4177-9398-2AC6DC4A1F31}" type="pres">
      <dgm:prSet presAssocID="{941E36BA-98A0-4E75-A083-FE905F5C20B9}" presName="thinLine2b" presStyleLbl="callout" presStyleIdx="2" presStyleCnt="3"/>
      <dgm:spPr/>
    </dgm:pt>
    <dgm:pt modelId="{0FBF92B3-586A-4679-BA80-665AB568E9B9}" type="pres">
      <dgm:prSet presAssocID="{941E36BA-98A0-4E75-A083-FE905F5C20B9}" presName="vertSpace2b" presStyleCnt="0"/>
      <dgm:spPr/>
    </dgm:pt>
  </dgm:ptLst>
  <dgm:cxnLst>
    <dgm:cxn modelId="{439B5831-9C21-4133-B97F-656DED806547}" srcId="{EB5C6C52-6071-4116-A0C9-5E1D3279E64C}" destId="{D5AB4371-1DAD-4980-A31C-2276E90D8B47}" srcOrd="0" destOrd="0" parTransId="{C9FB50BF-8CC2-45B4-8F3F-6D1274954DC2}" sibTransId="{9C94132C-7D1D-46D6-AB65-A595C0DE2CD9}"/>
    <dgm:cxn modelId="{70B0CA38-D3ED-4B99-9789-78BEA9A19875}" type="presOf" srcId="{DC2F19EC-B5F5-45E3-BCC3-13127AC301A5}" destId="{3410D1BD-EC2C-4C5E-A801-3DFF96CE7E24}" srcOrd="0" destOrd="0" presId="urn:microsoft.com/office/officeart/2008/layout/LinedList"/>
    <dgm:cxn modelId="{33607F45-7F9B-4BB8-875E-461AAFAEFC3A}" type="presOf" srcId="{D5AB4371-1DAD-4980-A31C-2276E90D8B47}" destId="{BA890273-A3E8-4E3D-9107-04038EB3D603}" srcOrd="0" destOrd="0" presId="urn:microsoft.com/office/officeart/2008/layout/LinedList"/>
    <dgm:cxn modelId="{5D4F6050-81E8-4330-9E2C-DEDA20B7ACE5}" srcId="{350AF004-06F0-44BE-943A-37796EFACC29}" destId="{EB5C6C52-6071-4116-A0C9-5E1D3279E64C}" srcOrd="0" destOrd="0" parTransId="{1336EC2F-1474-4FFD-A111-95439E55A3C5}" sibTransId="{C18A1893-7954-4E4A-AB23-FDF366C0C212}"/>
    <dgm:cxn modelId="{807D5055-5D08-4427-BFBE-D0D79B7BAC2B}" srcId="{EB5C6C52-6071-4116-A0C9-5E1D3279E64C}" destId="{941E36BA-98A0-4E75-A083-FE905F5C20B9}" srcOrd="2" destOrd="0" parTransId="{69838AA9-270D-4334-AABD-E446D9BB46E6}" sibTransId="{EE6D58BC-C03D-4CAF-A17C-3A7A63D811BA}"/>
    <dgm:cxn modelId="{6951EE7D-2D2E-43DE-87EC-2EB8763E3851}" type="presOf" srcId="{EB5C6C52-6071-4116-A0C9-5E1D3279E64C}" destId="{9C8FE96F-AA18-4A04-BE15-EFCC847A6485}" srcOrd="0" destOrd="0" presId="urn:microsoft.com/office/officeart/2008/layout/LinedList"/>
    <dgm:cxn modelId="{0979D792-48AE-470C-AF0B-5EA1142F2666}" type="presOf" srcId="{350AF004-06F0-44BE-943A-37796EFACC29}" destId="{A44308CD-F7D7-4562-8208-4C9EA58D4F29}" srcOrd="0" destOrd="0" presId="urn:microsoft.com/office/officeart/2008/layout/LinedList"/>
    <dgm:cxn modelId="{35A44494-1951-49BB-B606-9BB48C0088CE}" type="presOf" srcId="{941E36BA-98A0-4E75-A083-FE905F5C20B9}" destId="{19949228-B0CB-4D73-B888-9FC22BA2923E}" srcOrd="0" destOrd="0" presId="urn:microsoft.com/office/officeart/2008/layout/LinedList"/>
    <dgm:cxn modelId="{C33669EA-EA23-437C-97BE-6095DEFEB8B8}" srcId="{EB5C6C52-6071-4116-A0C9-5E1D3279E64C}" destId="{DC2F19EC-B5F5-45E3-BCC3-13127AC301A5}" srcOrd="1" destOrd="0" parTransId="{0A240575-4084-43A3-AEA7-68E00CBC4C62}" sibTransId="{07A576DD-D277-4F3C-93AD-4FAADC5030C2}"/>
    <dgm:cxn modelId="{EA0573B8-0E6A-4DB7-8F36-050267141273}" type="presParOf" srcId="{A44308CD-F7D7-4562-8208-4C9EA58D4F29}" destId="{78BA8D90-DC0A-48AA-A523-3E2A7742B267}" srcOrd="0" destOrd="0" presId="urn:microsoft.com/office/officeart/2008/layout/LinedList"/>
    <dgm:cxn modelId="{C13127B8-1591-4362-9086-6991BF2A0ECF}" type="presParOf" srcId="{A44308CD-F7D7-4562-8208-4C9EA58D4F29}" destId="{2C77619A-193D-47AE-8AD5-B181F5AB781F}" srcOrd="1" destOrd="0" presId="urn:microsoft.com/office/officeart/2008/layout/LinedList"/>
    <dgm:cxn modelId="{69881EE9-6087-4AB6-BD09-F39FC7C46FEC}" type="presParOf" srcId="{2C77619A-193D-47AE-8AD5-B181F5AB781F}" destId="{9C8FE96F-AA18-4A04-BE15-EFCC847A6485}" srcOrd="0" destOrd="0" presId="urn:microsoft.com/office/officeart/2008/layout/LinedList"/>
    <dgm:cxn modelId="{9DFCC1B8-41CA-49D5-A105-243700C54277}" type="presParOf" srcId="{2C77619A-193D-47AE-8AD5-B181F5AB781F}" destId="{03758CAE-2BA2-4782-87FD-AE4C630CA6DB}" srcOrd="1" destOrd="0" presId="urn:microsoft.com/office/officeart/2008/layout/LinedList"/>
    <dgm:cxn modelId="{8BF19D09-9E50-436B-BFAF-68F8620D8D90}" type="presParOf" srcId="{03758CAE-2BA2-4782-87FD-AE4C630CA6DB}" destId="{38F0DD52-ECE8-4490-B462-C302EB1264B3}" srcOrd="0" destOrd="0" presId="urn:microsoft.com/office/officeart/2008/layout/LinedList"/>
    <dgm:cxn modelId="{BAAEF1F1-74C3-4A47-B88F-697970C6259B}" type="presParOf" srcId="{03758CAE-2BA2-4782-87FD-AE4C630CA6DB}" destId="{43691BDC-7F72-4D9C-BD0E-5DD86F546ED9}" srcOrd="1" destOrd="0" presId="urn:microsoft.com/office/officeart/2008/layout/LinedList"/>
    <dgm:cxn modelId="{FBC3CAD8-805C-4BB9-989B-1D23F1F90EC0}" type="presParOf" srcId="{43691BDC-7F72-4D9C-BD0E-5DD86F546ED9}" destId="{BCFC7572-4E15-4F9D-81B7-46761ADC0187}" srcOrd="0" destOrd="0" presId="urn:microsoft.com/office/officeart/2008/layout/LinedList"/>
    <dgm:cxn modelId="{368864C8-1D4D-4375-899F-5011923D9EE2}" type="presParOf" srcId="{43691BDC-7F72-4D9C-BD0E-5DD86F546ED9}" destId="{BA890273-A3E8-4E3D-9107-04038EB3D603}" srcOrd="1" destOrd="0" presId="urn:microsoft.com/office/officeart/2008/layout/LinedList"/>
    <dgm:cxn modelId="{53E6ABDC-BDB1-46C2-9B13-8AFDC0590DB6}" type="presParOf" srcId="{43691BDC-7F72-4D9C-BD0E-5DD86F546ED9}" destId="{FBF5ED50-C2EB-44EA-BA35-35B5424D1AA5}" srcOrd="2" destOrd="0" presId="urn:microsoft.com/office/officeart/2008/layout/LinedList"/>
    <dgm:cxn modelId="{0705B9C3-65A5-4177-B7EC-006081F35523}" type="presParOf" srcId="{03758CAE-2BA2-4782-87FD-AE4C630CA6DB}" destId="{0F05EA6A-65B2-4A9F-BE0B-CF4A1B8DEE8E}" srcOrd="2" destOrd="0" presId="urn:microsoft.com/office/officeart/2008/layout/LinedList"/>
    <dgm:cxn modelId="{8DFA8F58-7CC5-4F48-9332-6010E3975BD1}" type="presParOf" srcId="{03758CAE-2BA2-4782-87FD-AE4C630CA6DB}" destId="{57AAAF30-DA06-4D40-8FA9-6FDB2731BEBF}" srcOrd="3" destOrd="0" presId="urn:microsoft.com/office/officeart/2008/layout/LinedList"/>
    <dgm:cxn modelId="{54578C68-B999-4118-BD0E-C00610ACAE2A}" type="presParOf" srcId="{03758CAE-2BA2-4782-87FD-AE4C630CA6DB}" destId="{52DC2C5C-2CD7-4E77-99F3-1519365409EC}" srcOrd="4" destOrd="0" presId="urn:microsoft.com/office/officeart/2008/layout/LinedList"/>
    <dgm:cxn modelId="{466AE7E8-E4F7-46DD-91C6-03DCA775E80E}" type="presParOf" srcId="{52DC2C5C-2CD7-4E77-99F3-1519365409EC}" destId="{F154D26E-4E29-4D0B-8EAD-C26C214C07A4}" srcOrd="0" destOrd="0" presId="urn:microsoft.com/office/officeart/2008/layout/LinedList"/>
    <dgm:cxn modelId="{26EBF94B-E2CE-4775-A47F-BEF2F3960AFF}" type="presParOf" srcId="{52DC2C5C-2CD7-4E77-99F3-1519365409EC}" destId="{3410D1BD-EC2C-4C5E-A801-3DFF96CE7E24}" srcOrd="1" destOrd="0" presId="urn:microsoft.com/office/officeart/2008/layout/LinedList"/>
    <dgm:cxn modelId="{66226547-2EBC-44D9-922D-944683B0BBE0}" type="presParOf" srcId="{52DC2C5C-2CD7-4E77-99F3-1519365409EC}" destId="{FD38B87D-334C-4171-84D1-0DD1ECF91624}" srcOrd="2" destOrd="0" presId="urn:microsoft.com/office/officeart/2008/layout/LinedList"/>
    <dgm:cxn modelId="{35F83D94-9B6C-4573-A346-7B3641884F59}" type="presParOf" srcId="{03758CAE-2BA2-4782-87FD-AE4C630CA6DB}" destId="{6B932137-D3AF-40EC-AC2C-6FECF718F695}" srcOrd="5" destOrd="0" presId="urn:microsoft.com/office/officeart/2008/layout/LinedList"/>
    <dgm:cxn modelId="{E30CA0C6-EF05-4408-9EC7-066323E53EE4}" type="presParOf" srcId="{03758CAE-2BA2-4782-87FD-AE4C630CA6DB}" destId="{770FA432-C635-4213-BEE4-F3E990080FE1}" srcOrd="6" destOrd="0" presId="urn:microsoft.com/office/officeart/2008/layout/LinedList"/>
    <dgm:cxn modelId="{3336BEBD-7258-4AEE-BEC3-98481D5F7E5B}" type="presParOf" srcId="{03758CAE-2BA2-4782-87FD-AE4C630CA6DB}" destId="{633055BF-DEFB-4954-9583-0DC1CEDCC7BB}" srcOrd="7" destOrd="0" presId="urn:microsoft.com/office/officeart/2008/layout/LinedList"/>
    <dgm:cxn modelId="{9904166F-225C-4789-A1EA-BA63034375E4}" type="presParOf" srcId="{633055BF-DEFB-4954-9583-0DC1CEDCC7BB}" destId="{EA745ADB-4721-44D1-B7D5-AECBA59DFD77}" srcOrd="0" destOrd="0" presId="urn:microsoft.com/office/officeart/2008/layout/LinedList"/>
    <dgm:cxn modelId="{47E085F4-BF15-4900-A5E6-F6F769FBF785}" type="presParOf" srcId="{633055BF-DEFB-4954-9583-0DC1CEDCC7BB}" destId="{19949228-B0CB-4D73-B888-9FC22BA2923E}" srcOrd="1" destOrd="0" presId="urn:microsoft.com/office/officeart/2008/layout/LinedList"/>
    <dgm:cxn modelId="{277EE0E8-1789-404C-A6AE-A10820B3C075}" type="presParOf" srcId="{633055BF-DEFB-4954-9583-0DC1CEDCC7BB}" destId="{E1AF0C27-F337-475C-A053-D5B6B77C280E}" srcOrd="2" destOrd="0" presId="urn:microsoft.com/office/officeart/2008/layout/LinedList"/>
    <dgm:cxn modelId="{BFC1F45B-DEA1-49AF-B648-38A96957DEC5}" type="presParOf" srcId="{03758CAE-2BA2-4782-87FD-AE4C630CA6DB}" destId="{781B6551-816E-4177-9398-2AC6DC4A1F31}" srcOrd="8" destOrd="0" presId="urn:microsoft.com/office/officeart/2008/layout/LinedList"/>
    <dgm:cxn modelId="{C4753605-8E95-4ED2-B47F-9579AE9DA14B}" type="presParOf" srcId="{03758CAE-2BA2-4782-87FD-AE4C630CA6DB}" destId="{0FBF92B3-586A-4679-BA80-665AB568E9B9}"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C973F1-AB5C-4228-9A3D-1F417822E6F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s-ES"/>
        </a:p>
      </dgm:t>
    </dgm:pt>
    <dgm:pt modelId="{08F26669-CCEC-4861-9E20-2A8E45A13DC8}">
      <dgm:prSet phldrT="[Texto]"/>
      <dgm:spPr/>
      <dgm:t>
        <a:bodyPr/>
        <a:lstStyle/>
        <a:p>
          <a:r>
            <a:rPr lang="es-ES" dirty="0"/>
            <a:t>Top 10 en 2024</a:t>
          </a:r>
        </a:p>
      </dgm:t>
    </dgm:pt>
    <dgm:pt modelId="{1CDF60C8-C2AE-418B-BF41-4CC2E0328952}" type="parTrans" cxnId="{8BF9D40A-E213-42C5-A370-010D1BB69476}">
      <dgm:prSet/>
      <dgm:spPr/>
      <dgm:t>
        <a:bodyPr/>
        <a:lstStyle/>
        <a:p>
          <a:endParaRPr lang="es-ES"/>
        </a:p>
      </dgm:t>
    </dgm:pt>
    <dgm:pt modelId="{44D21C83-53F0-4828-8B3C-668159A355A5}" type="sibTrans" cxnId="{8BF9D40A-E213-42C5-A370-010D1BB69476}">
      <dgm:prSet/>
      <dgm:spPr/>
      <dgm:t>
        <a:bodyPr/>
        <a:lstStyle/>
        <a:p>
          <a:endParaRPr lang="es-ES"/>
        </a:p>
      </dgm:t>
    </dgm:pt>
    <dgm:pt modelId="{E3E72EF4-5292-46EC-8526-ADCF007D09F3}">
      <dgm:prSet phldrT="[Texto]"/>
      <dgm:spPr/>
      <dgm:t>
        <a:bodyPr/>
        <a:lstStyle/>
        <a:p>
          <a:pPr>
            <a:buFont typeface="+mj-lt"/>
            <a:buAutoNum type="arabicPeriod"/>
          </a:pPr>
          <a:r>
            <a:rPr lang="es-ES" b="0" i="0" dirty="0"/>
            <a:t>123456</a:t>
          </a:r>
          <a:endParaRPr lang="es-ES" dirty="0"/>
        </a:p>
      </dgm:t>
    </dgm:pt>
    <dgm:pt modelId="{CABC0F4B-5727-4F54-B98F-7259066B9392}" type="parTrans" cxnId="{40CF1D5F-BBD0-45FA-90B6-4403FD892082}">
      <dgm:prSet/>
      <dgm:spPr/>
      <dgm:t>
        <a:bodyPr/>
        <a:lstStyle/>
        <a:p>
          <a:endParaRPr lang="es-ES"/>
        </a:p>
      </dgm:t>
    </dgm:pt>
    <dgm:pt modelId="{67C92843-F3EA-4CEF-BAF7-9418008266F9}" type="sibTrans" cxnId="{40CF1D5F-BBD0-45FA-90B6-4403FD892082}">
      <dgm:prSet/>
      <dgm:spPr/>
      <dgm:t>
        <a:bodyPr/>
        <a:lstStyle/>
        <a:p>
          <a:endParaRPr lang="es-ES"/>
        </a:p>
      </dgm:t>
    </dgm:pt>
    <dgm:pt modelId="{6AF5C3A2-2D39-4CE0-A0B2-7C7D6C0DC4CA}">
      <dgm:prSet/>
      <dgm:spPr/>
      <dgm:t>
        <a:bodyPr/>
        <a:lstStyle/>
        <a:p>
          <a:pPr>
            <a:buFont typeface="+mj-lt"/>
            <a:buAutoNum type="arabicPeriod"/>
          </a:pPr>
          <a:r>
            <a:rPr lang="es-ES" b="0" i="0"/>
            <a:t>123456789</a:t>
          </a:r>
        </a:p>
      </dgm:t>
    </dgm:pt>
    <dgm:pt modelId="{5143537B-E079-4F82-BB96-46ED8F79A9D2}" type="parTrans" cxnId="{97A950A7-62BA-4193-917A-2B845AA1850C}">
      <dgm:prSet/>
      <dgm:spPr/>
      <dgm:t>
        <a:bodyPr/>
        <a:lstStyle/>
        <a:p>
          <a:endParaRPr lang="es-ES"/>
        </a:p>
      </dgm:t>
    </dgm:pt>
    <dgm:pt modelId="{E23BBFA1-A303-4BD6-8414-87FF6B0283E1}" type="sibTrans" cxnId="{97A950A7-62BA-4193-917A-2B845AA1850C}">
      <dgm:prSet/>
      <dgm:spPr/>
      <dgm:t>
        <a:bodyPr/>
        <a:lstStyle/>
        <a:p>
          <a:endParaRPr lang="es-ES"/>
        </a:p>
      </dgm:t>
    </dgm:pt>
    <dgm:pt modelId="{C804EF0E-0FB9-44EA-A8AC-321FB69F8C43}">
      <dgm:prSet/>
      <dgm:spPr/>
      <dgm:t>
        <a:bodyPr/>
        <a:lstStyle/>
        <a:p>
          <a:pPr>
            <a:buFont typeface="+mj-lt"/>
            <a:buAutoNum type="arabicPeriod"/>
          </a:pPr>
          <a:r>
            <a:rPr lang="es-ES" b="0" i="0"/>
            <a:t>qwerty</a:t>
          </a:r>
        </a:p>
      </dgm:t>
    </dgm:pt>
    <dgm:pt modelId="{538BC7B8-E5F6-4027-8418-2836668F48AD}" type="parTrans" cxnId="{F5C4D4A8-BBC0-4DCF-BF41-E0A4842B407C}">
      <dgm:prSet/>
      <dgm:spPr/>
      <dgm:t>
        <a:bodyPr/>
        <a:lstStyle/>
        <a:p>
          <a:endParaRPr lang="es-ES"/>
        </a:p>
      </dgm:t>
    </dgm:pt>
    <dgm:pt modelId="{D11B17F7-F604-4C00-BFB3-ADF4A8D63FB9}" type="sibTrans" cxnId="{F5C4D4A8-BBC0-4DCF-BF41-E0A4842B407C}">
      <dgm:prSet/>
      <dgm:spPr/>
      <dgm:t>
        <a:bodyPr/>
        <a:lstStyle/>
        <a:p>
          <a:endParaRPr lang="es-ES"/>
        </a:p>
      </dgm:t>
    </dgm:pt>
    <dgm:pt modelId="{01D5D260-E118-480F-A545-ABF6C03400BE}">
      <dgm:prSet/>
      <dgm:spPr/>
      <dgm:t>
        <a:bodyPr/>
        <a:lstStyle/>
        <a:p>
          <a:pPr>
            <a:buFont typeface="+mj-lt"/>
            <a:buAutoNum type="arabicPeriod"/>
          </a:pPr>
          <a:r>
            <a:rPr lang="es-ES" b="0" i="0"/>
            <a:t>password</a:t>
          </a:r>
        </a:p>
      </dgm:t>
    </dgm:pt>
    <dgm:pt modelId="{C16C4E77-414C-4CE7-80A0-2E965B2FD5CE}" type="parTrans" cxnId="{72E36828-E519-4060-8779-F246CED2D8BB}">
      <dgm:prSet/>
      <dgm:spPr/>
      <dgm:t>
        <a:bodyPr/>
        <a:lstStyle/>
        <a:p>
          <a:endParaRPr lang="es-ES"/>
        </a:p>
      </dgm:t>
    </dgm:pt>
    <dgm:pt modelId="{9B722B0C-A714-4F63-8D52-E32CF17E2D75}" type="sibTrans" cxnId="{72E36828-E519-4060-8779-F246CED2D8BB}">
      <dgm:prSet/>
      <dgm:spPr/>
      <dgm:t>
        <a:bodyPr/>
        <a:lstStyle/>
        <a:p>
          <a:endParaRPr lang="es-ES"/>
        </a:p>
      </dgm:t>
    </dgm:pt>
    <dgm:pt modelId="{0DA34BFA-9D9A-4B0A-86F9-C329A782414F}">
      <dgm:prSet/>
      <dgm:spPr/>
      <dgm:t>
        <a:bodyPr/>
        <a:lstStyle/>
        <a:p>
          <a:pPr>
            <a:buFont typeface="+mj-lt"/>
            <a:buAutoNum type="arabicPeriod"/>
          </a:pPr>
          <a:r>
            <a:rPr lang="es-ES" b="0" i="0" dirty="0"/>
            <a:t>12345</a:t>
          </a:r>
        </a:p>
      </dgm:t>
    </dgm:pt>
    <dgm:pt modelId="{37EC2F7E-237B-490D-A41A-B91B7C5ED08A}" type="parTrans" cxnId="{CE8A7CA1-D7B8-4A90-8D9E-935E3CD3892D}">
      <dgm:prSet/>
      <dgm:spPr/>
      <dgm:t>
        <a:bodyPr/>
        <a:lstStyle/>
        <a:p>
          <a:endParaRPr lang="es-ES"/>
        </a:p>
      </dgm:t>
    </dgm:pt>
    <dgm:pt modelId="{E4DDA666-ADE0-406C-9A44-CD41E6CE4BE1}" type="sibTrans" cxnId="{CE8A7CA1-D7B8-4A90-8D9E-935E3CD3892D}">
      <dgm:prSet/>
      <dgm:spPr/>
      <dgm:t>
        <a:bodyPr/>
        <a:lstStyle/>
        <a:p>
          <a:endParaRPr lang="es-ES"/>
        </a:p>
      </dgm:t>
    </dgm:pt>
    <dgm:pt modelId="{9EB88357-4C62-43C0-BFE2-0D74E364D5A6}">
      <dgm:prSet/>
      <dgm:spPr/>
      <dgm:t>
        <a:bodyPr/>
        <a:lstStyle/>
        <a:p>
          <a:pPr>
            <a:buFont typeface="+mj-lt"/>
            <a:buAutoNum type="arabicPeriod"/>
          </a:pPr>
          <a:r>
            <a:rPr lang="es-ES" b="0" i="0"/>
            <a:t>qwerty123</a:t>
          </a:r>
        </a:p>
      </dgm:t>
    </dgm:pt>
    <dgm:pt modelId="{B19043A8-4260-43B5-93C0-5E6DB6ADE657}" type="parTrans" cxnId="{6892FA0D-0EA0-4CB9-A03E-37EBA57B23A7}">
      <dgm:prSet/>
      <dgm:spPr/>
      <dgm:t>
        <a:bodyPr/>
        <a:lstStyle/>
        <a:p>
          <a:endParaRPr lang="es-ES"/>
        </a:p>
      </dgm:t>
    </dgm:pt>
    <dgm:pt modelId="{4407C381-EA7F-4A5F-81BF-F90D2D1AA392}" type="sibTrans" cxnId="{6892FA0D-0EA0-4CB9-A03E-37EBA57B23A7}">
      <dgm:prSet/>
      <dgm:spPr/>
      <dgm:t>
        <a:bodyPr/>
        <a:lstStyle/>
        <a:p>
          <a:endParaRPr lang="es-ES"/>
        </a:p>
      </dgm:t>
    </dgm:pt>
    <dgm:pt modelId="{FDFDDCEF-949C-475E-8A93-1601F6C21D4B}">
      <dgm:prSet/>
      <dgm:spPr/>
      <dgm:t>
        <a:bodyPr/>
        <a:lstStyle/>
        <a:p>
          <a:pPr>
            <a:buFont typeface="+mj-lt"/>
            <a:buAutoNum type="arabicPeriod"/>
          </a:pPr>
          <a:r>
            <a:rPr lang="es-ES" b="0" i="0"/>
            <a:t>1q2w3e</a:t>
          </a:r>
        </a:p>
      </dgm:t>
    </dgm:pt>
    <dgm:pt modelId="{729386FD-8C09-43D4-BE55-FE3499E156E4}" type="parTrans" cxnId="{333E40C9-62EB-4A7B-9CB1-31EC9F8AAC02}">
      <dgm:prSet/>
      <dgm:spPr/>
      <dgm:t>
        <a:bodyPr/>
        <a:lstStyle/>
        <a:p>
          <a:endParaRPr lang="es-ES"/>
        </a:p>
      </dgm:t>
    </dgm:pt>
    <dgm:pt modelId="{A9AF849F-67D7-4331-BD55-EB366207D949}" type="sibTrans" cxnId="{333E40C9-62EB-4A7B-9CB1-31EC9F8AAC02}">
      <dgm:prSet/>
      <dgm:spPr/>
      <dgm:t>
        <a:bodyPr/>
        <a:lstStyle/>
        <a:p>
          <a:endParaRPr lang="es-ES"/>
        </a:p>
      </dgm:t>
    </dgm:pt>
    <dgm:pt modelId="{0EA659EA-4298-4A9C-98B5-EFE7B654AFF4}">
      <dgm:prSet/>
      <dgm:spPr/>
      <dgm:t>
        <a:bodyPr/>
        <a:lstStyle/>
        <a:p>
          <a:pPr>
            <a:buFont typeface="+mj-lt"/>
            <a:buAutoNum type="arabicPeriod"/>
          </a:pPr>
          <a:r>
            <a:rPr lang="es-ES" b="0" i="0"/>
            <a:t>12345678</a:t>
          </a:r>
        </a:p>
      </dgm:t>
    </dgm:pt>
    <dgm:pt modelId="{CCFC9597-112C-444D-8F04-472B7EF8F2B5}" type="parTrans" cxnId="{6444CE6A-771C-4612-AB2E-BE323D50E5DE}">
      <dgm:prSet/>
      <dgm:spPr/>
      <dgm:t>
        <a:bodyPr/>
        <a:lstStyle/>
        <a:p>
          <a:endParaRPr lang="es-ES"/>
        </a:p>
      </dgm:t>
    </dgm:pt>
    <dgm:pt modelId="{54B10DD7-2DB1-4F9E-A116-8D0D1F4D8D2A}" type="sibTrans" cxnId="{6444CE6A-771C-4612-AB2E-BE323D50E5DE}">
      <dgm:prSet/>
      <dgm:spPr/>
      <dgm:t>
        <a:bodyPr/>
        <a:lstStyle/>
        <a:p>
          <a:endParaRPr lang="es-ES"/>
        </a:p>
      </dgm:t>
    </dgm:pt>
    <dgm:pt modelId="{7D80AB55-EC21-472D-8A63-D044DAEC9A2F}">
      <dgm:prSet/>
      <dgm:spPr/>
      <dgm:t>
        <a:bodyPr/>
        <a:lstStyle/>
        <a:p>
          <a:pPr>
            <a:buFont typeface="+mj-lt"/>
            <a:buAutoNum type="arabicPeriod"/>
          </a:pPr>
          <a:r>
            <a:rPr lang="es-ES" b="0" i="0"/>
            <a:t>111111</a:t>
          </a:r>
        </a:p>
      </dgm:t>
    </dgm:pt>
    <dgm:pt modelId="{6D40B832-B879-4C68-BE0D-C60098C963DC}" type="parTrans" cxnId="{333AB2E1-284F-45BE-9F35-B3D7F0470FB2}">
      <dgm:prSet/>
      <dgm:spPr/>
      <dgm:t>
        <a:bodyPr/>
        <a:lstStyle/>
        <a:p>
          <a:endParaRPr lang="es-ES"/>
        </a:p>
      </dgm:t>
    </dgm:pt>
    <dgm:pt modelId="{FC24C70C-8D49-4314-96B3-F45262EE776E}" type="sibTrans" cxnId="{333AB2E1-284F-45BE-9F35-B3D7F0470FB2}">
      <dgm:prSet/>
      <dgm:spPr/>
      <dgm:t>
        <a:bodyPr/>
        <a:lstStyle/>
        <a:p>
          <a:endParaRPr lang="es-ES"/>
        </a:p>
      </dgm:t>
    </dgm:pt>
    <dgm:pt modelId="{C745E279-4859-43DA-AB02-02A7939563C5}">
      <dgm:prSet/>
      <dgm:spPr/>
      <dgm:t>
        <a:bodyPr/>
        <a:lstStyle/>
        <a:p>
          <a:pPr>
            <a:buFont typeface="+mj-lt"/>
            <a:buAutoNum type="arabicPeriod"/>
          </a:pPr>
          <a:r>
            <a:rPr lang="es-ES" b="0" i="0"/>
            <a:t>1234567890</a:t>
          </a:r>
        </a:p>
      </dgm:t>
    </dgm:pt>
    <dgm:pt modelId="{D6ABAD72-AD13-4039-8A9C-AA046B4332DA}" type="parTrans" cxnId="{FDCDA985-455C-478A-BF76-EE78CCE703BE}">
      <dgm:prSet/>
      <dgm:spPr/>
      <dgm:t>
        <a:bodyPr/>
        <a:lstStyle/>
        <a:p>
          <a:endParaRPr lang="es-ES"/>
        </a:p>
      </dgm:t>
    </dgm:pt>
    <dgm:pt modelId="{4F4705CB-B3D4-4CCF-9404-3EAB1A37F088}" type="sibTrans" cxnId="{FDCDA985-455C-478A-BF76-EE78CCE703BE}">
      <dgm:prSet/>
      <dgm:spPr/>
      <dgm:t>
        <a:bodyPr/>
        <a:lstStyle/>
        <a:p>
          <a:endParaRPr lang="es-ES"/>
        </a:p>
      </dgm:t>
    </dgm:pt>
    <dgm:pt modelId="{E4FC8526-B4FC-4BB7-A8AE-E164F354C794}" type="pres">
      <dgm:prSet presAssocID="{7EC973F1-AB5C-4228-9A3D-1F417822E6FA}" presName="theList" presStyleCnt="0">
        <dgm:presLayoutVars>
          <dgm:dir/>
          <dgm:animLvl val="lvl"/>
          <dgm:resizeHandles val="exact"/>
        </dgm:presLayoutVars>
      </dgm:prSet>
      <dgm:spPr/>
    </dgm:pt>
    <dgm:pt modelId="{D540D6C1-19D8-4ECC-BDFB-5D40282AAA0C}" type="pres">
      <dgm:prSet presAssocID="{08F26669-CCEC-4861-9E20-2A8E45A13DC8}" presName="compNode" presStyleCnt="0"/>
      <dgm:spPr/>
    </dgm:pt>
    <dgm:pt modelId="{FF8F2F83-6C71-43BD-8FFA-0218E68FD1A2}" type="pres">
      <dgm:prSet presAssocID="{08F26669-CCEC-4861-9E20-2A8E45A13DC8}" presName="aNode" presStyleLbl="bgShp" presStyleIdx="0" presStyleCnt="1" custLinFactX="215209" custLinFactNeighborX="300000" custLinFactNeighborY="3281"/>
      <dgm:spPr/>
    </dgm:pt>
    <dgm:pt modelId="{DA9E29BC-212B-451B-8CED-C94C025F6637}" type="pres">
      <dgm:prSet presAssocID="{08F26669-CCEC-4861-9E20-2A8E45A13DC8}" presName="textNode" presStyleLbl="bgShp" presStyleIdx="0" presStyleCnt="1"/>
      <dgm:spPr/>
    </dgm:pt>
    <dgm:pt modelId="{39A4CACC-FBB0-4AE3-9E82-B10AC75B775B}" type="pres">
      <dgm:prSet presAssocID="{08F26669-CCEC-4861-9E20-2A8E45A13DC8}" presName="compChildNode" presStyleCnt="0"/>
      <dgm:spPr/>
    </dgm:pt>
    <dgm:pt modelId="{EDFFAAC5-CC3A-4A30-B3F7-74C51310DBEB}" type="pres">
      <dgm:prSet presAssocID="{08F26669-CCEC-4861-9E20-2A8E45A13DC8}" presName="theInnerList" presStyleCnt="0"/>
      <dgm:spPr/>
    </dgm:pt>
    <dgm:pt modelId="{26B90422-0B8A-4842-BD2D-730DC0437990}" type="pres">
      <dgm:prSet presAssocID="{E3E72EF4-5292-46EC-8526-ADCF007D09F3}" presName="childNode" presStyleLbl="node1" presStyleIdx="0" presStyleCnt="10">
        <dgm:presLayoutVars>
          <dgm:bulletEnabled val="1"/>
        </dgm:presLayoutVars>
      </dgm:prSet>
      <dgm:spPr/>
    </dgm:pt>
    <dgm:pt modelId="{3734DFF4-2E0E-4F97-9836-A57BA531ECA8}" type="pres">
      <dgm:prSet presAssocID="{E3E72EF4-5292-46EC-8526-ADCF007D09F3}" presName="aSpace2" presStyleCnt="0"/>
      <dgm:spPr/>
    </dgm:pt>
    <dgm:pt modelId="{D9D58CDD-AB03-4F9B-8268-66DB592C1F21}" type="pres">
      <dgm:prSet presAssocID="{6AF5C3A2-2D39-4CE0-A0B2-7C7D6C0DC4CA}" presName="childNode" presStyleLbl="node1" presStyleIdx="1" presStyleCnt="10">
        <dgm:presLayoutVars>
          <dgm:bulletEnabled val="1"/>
        </dgm:presLayoutVars>
      </dgm:prSet>
      <dgm:spPr/>
    </dgm:pt>
    <dgm:pt modelId="{1792BB3D-7AA1-49C7-A6B0-4417BA9616F1}" type="pres">
      <dgm:prSet presAssocID="{6AF5C3A2-2D39-4CE0-A0B2-7C7D6C0DC4CA}" presName="aSpace2" presStyleCnt="0"/>
      <dgm:spPr/>
    </dgm:pt>
    <dgm:pt modelId="{9E78E75A-2E56-4EE0-B870-4F692116681F}" type="pres">
      <dgm:prSet presAssocID="{C804EF0E-0FB9-44EA-A8AC-321FB69F8C43}" presName="childNode" presStyleLbl="node1" presStyleIdx="2" presStyleCnt="10">
        <dgm:presLayoutVars>
          <dgm:bulletEnabled val="1"/>
        </dgm:presLayoutVars>
      </dgm:prSet>
      <dgm:spPr/>
    </dgm:pt>
    <dgm:pt modelId="{D8BFF3AB-70F3-4268-B26C-9DDBBF8D05EC}" type="pres">
      <dgm:prSet presAssocID="{C804EF0E-0FB9-44EA-A8AC-321FB69F8C43}" presName="aSpace2" presStyleCnt="0"/>
      <dgm:spPr/>
    </dgm:pt>
    <dgm:pt modelId="{2C80F7CA-FCBE-4C1D-AA29-3ED3F78A7850}" type="pres">
      <dgm:prSet presAssocID="{01D5D260-E118-480F-A545-ABF6C03400BE}" presName="childNode" presStyleLbl="node1" presStyleIdx="3" presStyleCnt="10">
        <dgm:presLayoutVars>
          <dgm:bulletEnabled val="1"/>
        </dgm:presLayoutVars>
      </dgm:prSet>
      <dgm:spPr/>
    </dgm:pt>
    <dgm:pt modelId="{18A6109F-567B-4D84-AE8B-BC9C563FA2AF}" type="pres">
      <dgm:prSet presAssocID="{01D5D260-E118-480F-A545-ABF6C03400BE}" presName="aSpace2" presStyleCnt="0"/>
      <dgm:spPr/>
    </dgm:pt>
    <dgm:pt modelId="{1A9F6F46-6FF8-4B52-B11B-A4467677908B}" type="pres">
      <dgm:prSet presAssocID="{0DA34BFA-9D9A-4B0A-86F9-C329A782414F}" presName="childNode" presStyleLbl="node1" presStyleIdx="4" presStyleCnt="10">
        <dgm:presLayoutVars>
          <dgm:bulletEnabled val="1"/>
        </dgm:presLayoutVars>
      </dgm:prSet>
      <dgm:spPr/>
    </dgm:pt>
    <dgm:pt modelId="{CF1FEE50-DAFB-45D7-A1D2-9FF0DA6B805B}" type="pres">
      <dgm:prSet presAssocID="{0DA34BFA-9D9A-4B0A-86F9-C329A782414F}" presName="aSpace2" presStyleCnt="0"/>
      <dgm:spPr/>
    </dgm:pt>
    <dgm:pt modelId="{4EE4BA15-D6F7-4F9A-B22D-CBAE6AF36C66}" type="pres">
      <dgm:prSet presAssocID="{9EB88357-4C62-43C0-BFE2-0D74E364D5A6}" presName="childNode" presStyleLbl="node1" presStyleIdx="5" presStyleCnt="10">
        <dgm:presLayoutVars>
          <dgm:bulletEnabled val="1"/>
        </dgm:presLayoutVars>
      </dgm:prSet>
      <dgm:spPr/>
    </dgm:pt>
    <dgm:pt modelId="{9BCD4CFE-D1A5-40E3-BFC1-1BD5A461F365}" type="pres">
      <dgm:prSet presAssocID="{9EB88357-4C62-43C0-BFE2-0D74E364D5A6}" presName="aSpace2" presStyleCnt="0"/>
      <dgm:spPr/>
    </dgm:pt>
    <dgm:pt modelId="{D239CB93-28F9-42CD-B470-44E41E5F2991}" type="pres">
      <dgm:prSet presAssocID="{FDFDDCEF-949C-475E-8A93-1601F6C21D4B}" presName="childNode" presStyleLbl="node1" presStyleIdx="6" presStyleCnt="10">
        <dgm:presLayoutVars>
          <dgm:bulletEnabled val="1"/>
        </dgm:presLayoutVars>
      </dgm:prSet>
      <dgm:spPr/>
    </dgm:pt>
    <dgm:pt modelId="{EFBB36A3-41A9-4B5A-B582-FA40CF33E8F1}" type="pres">
      <dgm:prSet presAssocID="{FDFDDCEF-949C-475E-8A93-1601F6C21D4B}" presName="aSpace2" presStyleCnt="0"/>
      <dgm:spPr/>
    </dgm:pt>
    <dgm:pt modelId="{7B6F1C60-C558-478B-9F4D-D4A617F34B05}" type="pres">
      <dgm:prSet presAssocID="{0EA659EA-4298-4A9C-98B5-EFE7B654AFF4}" presName="childNode" presStyleLbl="node1" presStyleIdx="7" presStyleCnt="10">
        <dgm:presLayoutVars>
          <dgm:bulletEnabled val="1"/>
        </dgm:presLayoutVars>
      </dgm:prSet>
      <dgm:spPr/>
    </dgm:pt>
    <dgm:pt modelId="{3F4879BF-6230-4799-8F47-9FCB5930A50B}" type="pres">
      <dgm:prSet presAssocID="{0EA659EA-4298-4A9C-98B5-EFE7B654AFF4}" presName="aSpace2" presStyleCnt="0"/>
      <dgm:spPr/>
    </dgm:pt>
    <dgm:pt modelId="{F8BE1644-CD6E-4023-AA6D-885EA37C2C17}" type="pres">
      <dgm:prSet presAssocID="{7D80AB55-EC21-472D-8A63-D044DAEC9A2F}" presName="childNode" presStyleLbl="node1" presStyleIdx="8" presStyleCnt="10">
        <dgm:presLayoutVars>
          <dgm:bulletEnabled val="1"/>
        </dgm:presLayoutVars>
      </dgm:prSet>
      <dgm:spPr/>
    </dgm:pt>
    <dgm:pt modelId="{0B43CBB2-5071-426D-B5DB-53E2D4D8066D}" type="pres">
      <dgm:prSet presAssocID="{7D80AB55-EC21-472D-8A63-D044DAEC9A2F}" presName="aSpace2" presStyleCnt="0"/>
      <dgm:spPr/>
    </dgm:pt>
    <dgm:pt modelId="{F97FD8B6-6178-4263-BACC-A038FDE02BEE}" type="pres">
      <dgm:prSet presAssocID="{C745E279-4859-43DA-AB02-02A7939563C5}" presName="childNode" presStyleLbl="node1" presStyleIdx="9" presStyleCnt="10">
        <dgm:presLayoutVars>
          <dgm:bulletEnabled val="1"/>
        </dgm:presLayoutVars>
      </dgm:prSet>
      <dgm:spPr/>
    </dgm:pt>
  </dgm:ptLst>
  <dgm:cxnLst>
    <dgm:cxn modelId="{8BF9D40A-E213-42C5-A370-010D1BB69476}" srcId="{7EC973F1-AB5C-4228-9A3D-1F417822E6FA}" destId="{08F26669-CCEC-4861-9E20-2A8E45A13DC8}" srcOrd="0" destOrd="0" parTransId="{1CDF60C8-C2AE-418B-BF41-4CC2E0328952}" sibTransId="{44D21C83-53F0-4828-8B3C-668159A355A5}"/>
    <dgm:cxn modelId="{6892FA0D-0EA0-4CB9-A03E-37EBA57B23A7}" srcId="{08F26669-CCEC-4861-9E20-2A8E45A13DC8}" destId="{9EB88357-4C62-43C0-BFE2-0D74E364D5A6}" srcOrd="5" destOrd="0" parTransId="{B19043A8-4260-43B5-93C0-5E6DB6ADE657}" sibTransId="{4407C381-EA7F-4A5F-81BF-F90D2D1AA392}"/>
    <dgm:cxn modelId="{72E36828-E519-4060-8779-F246CED2D8BB}" srcId="{08F26669-CCEC-4861-9E20-2A8E45A13DC8}" destId="{01D5D260-E118-480F-A545-ABF6C03400BE}" srcOrd="3" destOrd="0" parTransId="{C16C4E77-414C-4CE7-80A0-2E965B2FD5CE}" sibTransId="{9B722B0C-A714-4F63-8D52-E32CF17E2D75}"/>
    <dgm:cxn modelId="{A8AA8D3A-11D7-4F21-8E9E-652C30BF6F2A}" type="presOf" srcId="{7D80AB55-EC21-472D-8A63-D044DAEC9A2F}" destId="{F8BE1644-CD6E-4023-AA6D-885EA37C2C17}" srcOrd="0" destOrd="0" presId="urn:microsoft.com/office/officeart/2005/8/layout/lProcess2"/>
    <dgm:cxn modelId="{40CF1D5F-BBD0-45FA-90B6-4403FD892082}" srcId="{08F26669-CCEC-4861-9E20-2A8E45A13DC8}" destId="{E3E72EF4-5292-46EC-8526-ADCF007D09F3}" srcOrd="0" destOrd="0" parTransId="{CABC0F4B-5727-4F54-B98F-7259066B9392}" sibTransId="{67C92843-F3EA-4CEF-BAF7-9418008266F9}"/>
    <dgm:cxn modelId="{6444CE6A-771C-4612-AB2E-BE323D50E5DE}" srcId="{08F26669-CCEC-4861-9E20-2A8E45A13DC8}" destId="{0EA659EA-4298-4A9C-98B5-EFE7B654AFF4}" srcOrd="7" destOrd="0" parTransId="{CCFC9597-112C-444D-8F04-472B7EF8F2B5}" sibTransId="{54B10DD7-2DB1-4F9E-A116-8D0D1F4D8D2A}"/>
    <dgm:cxn modelId="{E8180B57-22DC-47C9-9477-3629B5EFBA58}" type="presOf" srcId="{C804EF0E-0FB9-44EA-A8AC-321FB69F8C43}" destId="{9E78E75A-2E56-4EE0-B870-4F692116681F}" srcOrd="0" destOrd="0" presId="urn:microsoft.com/office/officeart/2005/8/layout/lProcess2"/>
    <dgm:cxn modelId="{FDCDA985-455C-478A-BF76-EE78CCE703BE}" srcId="{08F26669-CCEC-4861-9E20-2A8E45A13DC8}" destId="{C745E279-4859-43DA-AB02-02A7939563C5}" srcOrd="9" destOrd="0" parTransId="{D6ABAD72-AD13-4039-8A9C-AA046B4332DA}" sibTransId="{4F4705CB-B3D4-4CCF-9404-3EAB1A37F088}"/>
    <dgm:cxn modelId="{FCFF348B-337D-4521-8844-1C911546381E}" type="presOf" srcId="{0EA659EA-4298-4A9C-98B5-EFE7B654AFF4}" destId="{7B6F1C60-C558-478B-9F4D-D4A617F34B05}" srcOrd="0" destOrd="0" presId="urn:microsoft.com/office/officeart/2005/8/layout/lProcess2"/>
    <dgm:cxn modelId="{B24E1B92-2A7B-4296-8429-DEA854112EC6}" type="presOf" srcId="{FDFDDCEF-949C-475E-8A93-1601F6C21D4B}" destId="{D239CB93-28F9-42CD-B470-44E41E5F2991}" srcOrd="0" destOrd="0" presId="urn:microsoft.com/office/officeart/2005/8/layout/lProcess2"/>
    <dgm:cxn modelId="{265AE0A0-7BB4-4DE6-BC91-AC14C065112C}" type="presOf" srcId="{C745E279-4859-43DA-AB02-02A7939563C5}" destId="{F97FD8B6-6178-4263-BACC-A038FDE02BEE}" srcOrd="0" destOrd="0" presId="urn:microsoft.com/office/officeart/2005/8/layout/lProcess2"/>
    <dgm:cxn modelId="{CE8A7CA1-D7B8-4A90-8D9E-935E3CD3892D}" srcId="{08F26669-CCEC-4861-9E20-2A8E45A13DC8}" destId="{0DA34BFA-9D9A-4B0A-86F9-C329A782414F}" srcOrd="4" destOrd="0" parTransId="{37EC2F7E-237B-490D-A41A-B91B7C5ED08A}" sibTransId="{E4DDA666-ADE0-406C-9A44-CD41E6CE4BE1}"/>
    <dgm:cxn modelId="{22A7A8A2-195B-4977-A9A4-C97E0A2774AA}" type="presOf" srcId="{01D5D260-E118-480F-A545-ABF6C03400BE}" destId="{2C80F7CA-FCBE-4C1D-AA29-3ED3F78A7850}" srcOrd="0" destOrd="0" presId="urn:microsoft.com/office/officeart/2005/8/layout/lProcess2"/>
    <dgm:cxn modelId="{97A950A7-62BA-4193-917A-2B845AA1850C}" srcId="{08F26669-CCEC-4861-9E20-2A8E45A13DC8}" destId="{6AF5C3A2-2D39-4CE0-A0B2-7C7D6C0DC4CA}" srcOrd="1" destOrd="0" parTransId="{5143537B-E079-4F82-BB96-46ED8F79A9D2}" sibTransId="{E23BBFA1-A303-4BD6-8414-87FF6B0283E1}"/>
    <dgm:cxn modelId="{F5C4D4A8-BBC0-4DCF-BF41-E0A4842B407C}" srcId="{08F26669-CCEC-4861-9E20-2A8E45A13DC8}" destId="{C804EF0E-0FB9-44EA-A8AC-321FB69F8C43}" srcOrd="2" destOrd="0" parTransId="{538BC7B8-E5F6-4027-8418-2836668F48AD}" sibTransId="{D11B17F7-F604-4C00-BFB3-ADF4A8D63FB9}"/>
    <dgm:cxn modelId="{6C2916C7-255B-4F87-A40C-21AFDE59F4D3}" type="presOf" srcId="{7EC973F1-AB5C-4228-9A3D-1F417822E6FA}" destId="{E4FC8526-B4FC-4BB7-A8AE-E164F354C794}" srcOrd="0" destOrd="0" presId="urn:microsoft.com/office/officeart/2005/8/layout/lProcess2"/>
    <dgm:cxn modelId="{333E40C9-62EB-4A7B-9CB1-31EC9F8AAC02}" srcId="{08F26669-CCEC-4861-9E20-2A8E45A13DC8}" destId="{FDFDDCEF-949C-475E-8A93-1601F6C21D4B}" srcOrd="6" destOrd="0" parTransId="{729386FD-8C09-43D4-BE55-FE3499E156E4}" sibTransId="{A9AF849F-67D7-4331-BD55-EB366207D949}"/>
    <dgm:cxn modelId="{90BF77CE-DB2E-40D2-A671-98AFEDC967B9}" type="presOf" srcId="{E3E72EF4-5292-46EC-8526-ADCF007D09F3}" destId="{26B90422-0B8A-4842-BD2D-730DC0437990}" srcOrd="0" destOrd="0" presId="urn:microsoft.com/office/officeart/2005/8/layout/lProcess2"/>
    <dgm:cxn modelId="{D4B825D1-A060-432D-9523-040A71A2D624}" type="presOf" srcId="{08F26669-CCEC-4861-9E20-2A8E45A13DC8}" destId="{DA9E29BC-212B-451B-8CED-C94C025F6637}" srcOrd="1" destOrd="0" presId="urn:microsoft.com/office/officeart/2005/8/layout/lProcess2"/>
    <dgm:cxn modelId="{6DC4FFD9-1085-4413-AC12-D08D8652D2E6}" type="presOf" srcId="{6AF5C3A2-2D39-4CE0-A0B2-7C7D6C0DC4CA}" destId="{D9D58CDD-AB03-4F9B-8268-66DB592C1F21}" srcOrd="0" destOrd="0" presId="urn:microsoft.com/office/officeart/2005/8/layout/lProcess2"/>
    <dgm:cxn modelId="{5F7CD2DF-D679-47BF-A959-6B6C486EE78E}" type="presOf" srcId="{08F26669-CCEC-4861-9E20-2A8E45A13DC8}" destId="{FF8F2F83-6C71-43BD-8FFA-0218E68FD1A2}" srcOrd="0" destOrd="0" presId="urn:microsoft.com/office/officeart/2005/8/layout/lProcess2"/>
    <dgm:cxn modelId="{333AB2E1-284F-45BE-9F35-B3D7F0470FB2}" srcId="{08F26669-CCEC-4861-9E20-2A8E45A13DC8}" destId="{7D80AB55-EC21-472D-8A63-D044DAEC9A2F}" srcOrd="8" destOrd="0" parTransId="{6D40B832-B879-4C68-BE0D-C60098C963DC}" sibTransId="{FC24C70C-8D49-4314-96B3-F45262EE776E}"/>
    <dgm:cxn modelId="{9B4465F7-5869-47CC-BC48-82AFD9AAA545}" type="presOf" srcId="{0DA34BFA-9D9A-4B0A-86F9-C329A782414F}" destId="{1A9F6F46-6FF8-4B52-B11B-A4467677908B}" srcOrd="0" destOrd="0" presId="urn:microsoft.com/office/officeart/2005/8/layout/lProcess2"/>
    <dgm:cxn modelId="{74D14EF8-55A4-4D00-9A4A-4BF437E2DABD}" type="presOf" srcId="{9EB88357-4C62-43C0-BFE2-0D74E364D5A6}" destId="{4EE4BA15-D6F7-4F9A-B22D-CBAE6AF36C66}" srcOrd="0" destOrd="0" presId="urn:microsoft.com/office/officeart/2005/8/layout/lProcess2"/>
    <dgm:cxn modelId="{3335838C-A444-4A3C-AFCE-91AF8A90F1EE}" type="presParOf" srcId="{E4FC8526-B4FC-4BB7-A8AE-E164F354C794}" destId="{D540D6C1-19D8-4ECC-BDFB-5D40282AAA0C}" srcOrd="0" destOrd="0" presId="urn:microsoft.com/office/officeart/2005/8/layout/lProcess2"/>
    <dgm:cxn modelId="{E0FEA0BC-119E-466E-A051-F04E3D45E329}" type="presParOf" srcId="{D540D6C1-19D8-4ECC-BDFB-5D40282AAA0C}" destId="{FF8F2F83-6C71-43BD-8FFA-0218E68FD1A2}" srcOrd="0" destOrd="0" presId="urn:microsoft.com/office/officeart/2005/8/layout/lProcess2"/>
    <dgm:cxn modelId="{2A26226D-2277-4548-930F-CF273F53FDEA}" type="presParOf" srcId="{D540D6C1-19D8-4ECC-BDFB-5D40282AAA0C}" destId="{DA9E29BC-212B-451B-8CED-C94C025F6637}" srcOrd="1" destOrd="0" presId="urn:microsoft.com/office/officeart/2005/8/layout/lProcess2"/>
    <dgm:cxn modelId="{634F7034-101D-4D69-B176-1C12F8699BCC}" type="presParOf" srcId="{D540D6C1-19D8-4ECC-BDFB-5D40282AAA0C}" destId="{39A4CACC-FBB0-4AE3-9E82-B10AC75B775B}" srcOrd="2" destOrd="0" presId="urn:microsoft.com/office/officeart/2005/8/layout/lProcess2"/>
    <dgm:cxn modelId="{E044BB82-29BC-4CCC-86C0-241B627D6854}" type="presParOf" srcId="{39A4CACC-FBB0-4AE3-9E82-B10AC75B775B}" destId="{EDFFAAC5-CC3A-4A30-B3F7-74C51310DBEB}" srcOrd="0" destOrd="0" presId="urn:microsoft.com/office/officeart/2005/8/layout/lProcess2"/>
    <dgm:cxn modelId="{C5B53023-B352-4494-8E0F-FB2E8CDAC54E}" type="presParOf" srcId="{EDFFAAC5-CC3A-4A30-B3F7-74C51310DBEB}" destId="{26B90422-0B8A-4842-BD2D-730DC0437990}" srcOrd="0" destOrd="0" presId="urn:microsoft.com/office/officeart/2005/8/layout/lProcess2"/>
    <dgm:cxn modelId="{144E09FD-7BAF-4E9A-8D16-495DCC915EBF}" type="presParOf" srcId="{EDFFAAC5-CC3A-4A30-B3F7-74C51310DBEB}" destId="{3734DFF4-2E0E-4F97-9836-A57BA531ECA8}" srcOrd="1" destOrd="0" presId="urn:microsoft.com/office/officeart/2005/8/layout/lProcess2"/>
    <dgm:cxn modelId="{C9A572B7-0B0C-462B-8C2D-946EAB0D0709}" type="presParOf" srcId="{EDFFAAC5-CC3A-4A30-B3F7-74C51310DBEB}" destId="{D9D58CDD-AB03-4F9B-8268-66DB592C1F21}" srcOrd="2" destOrd="0" presId="urn:microsoft.com/office/officeart/2005/8/layout/lProcess2"/>
    <dgm:cxn modelId="{CA653B4A-2486-46F9-A88B-C2CF231C7B58}" type="presParOf" srcId="{EDFFAAC5-CC3A-4A30-B3F7-74C51310DBEB}" destId="{1792BB3D-7AA1-49C7-A6B0-4417BA9616F1}" srcOrd="3" destOrd="0" presId="urn:microsoft.com/office/officeart/2005/8/layout/lProcess2"/>
    <dgm:cxn modelId="{E5FDC8AD-A145-4031-B322-70BD2A2F0E1B}" type="presParOf" srcId="{EDFFAAC5-CC3A-4A30-B3F7-74C51310DBEB}" destId="{9E78E75A-2E56-4EE0-B870-4F692116681F}" srcOrd="4" destOrd="0" presId="urn:microsoft.com/office/officeart/2005/8/layout/lProcess2"/>
    <dgm:cxn modelId="{1B3C61AA-BFDA-4C79-9AE0-55F96B15ECD2}" type="presParOf" srcId="{EDFFAAC5-CC3A-4A30-B3F7-74C51310DBEB}" destId="{D8BFF3AB-70F3-4268-B26C-9DDBBF8D05EC}" srcOrd="5" destOrd="0" presId="urn:microsoft.com/office/officeart/2005/8/layout/lProcess2"/>
    <dgm:cxn modelId="{2A31BBB4-FF8B-4935-AF50-95610EB2292B}" type="presParOf" srcId="{EDFFAAC5-CC3A-4A30-B3F7-74C51310DBEB}" destId="{2C80F7CA-FCBE-4C1D-AA29-3ED3F78A7850}" srcOrd="6" destOrd="0" presId="urn:microsoft.com/office/officeart/2005/8/layout/lProcess2"/>
    <dgm:cxn modelId="{5F898CB4-3976-4375-A666-1E581C04DDC0}" type="presParOf" srcId="{EDFFAAC5-CC3A-4A30-B3F7-74C51310DBEB}" destId="{18A6109F-567B-4D84-AE8B-BC9C563FA2AF}" srcOrd="7" destOrd="0" presId="urn:microsoft.com/office/officeart/2005/8/layout/lProcess2"/>
    <dgm:cxn modelId="{4F19C160-8E4A-49BD-A9DF-96997EB7BA80}" type="presParOf" srcId="{EDFFAAC5-CC3A-4A30-B3F7-74C51310DBEB}" destId="{1A9F6F46-6FF8-4B52-B11B-A4467677908B}" srcOrd="8" destOrd="0" presId="urn:microsoft.com/office/officeart/2005/8/layout/lProcess2"/>
    <dgm:cxn modelId="{A7D32000-4540-40D3-975B-F35A8B03E918}" type="presParOf" srcId="{EDFFAAC5-CC3A-4A30-B3F7-74C51310DBEB}" destId="{CF1FEE50-DAFB-45D7-A1D2-9FF0DA6B805B}" srcOrd="9" destOrd="0" presId="urn:microsoft.com/office/officeart/2005/8/layout/lProcess2"/>
    <dgm:cxn modelId="{CD80BCC2-DEC0-4426-9A5D-4BABC53605B5}" type="presParOf" srcId="{EDFFAAC5-CC3A-4A30-B3F7-74C51310DBEB}" destId="{4EE4BA15-D6F7-4F9A-B22D-CBAE6AF36C66}" srcOrd="10" destOrd="0" presId="urn:microsoft.com/office/officeart/2005/8/layout/lProcess2"/>
    <dgm:cxn modelId="{F64C6856-E472-4901-AAED-B92088E5ECE4}" type="presParOf" srcId="{EDFFAAC5-CC3A-4A30-B3F7-74C51310DBEB}" destId="{9BCD4CFE-D1A5-40E3-BFC1-1BD5A461F365}" srcOrd="11" destOrd="0" presId="urn:microsoft.com/office/officeart/2005/8/layout/lProcess2"/>
    <dgm:cxn modelId="{BA85A7D0-9467-4FE1-963F-AD81B8E90A14}" type="presParOf" srcId="{EDFFAAC5-CC3A-4A30-B3F7-74C51310DBEB}" destId="{D239CB93-28F9-42CD-B470-44E41E5F2991}" srcOrd="12" destOrd="0" presId="urn:microsoft.com/office/officeart/2005/8/layout/lProcess2"/>
    <dgm:cxn modelId="{A87407E0-B458-45EA-A1A7-11F38991080A}" type="presParOf" srcId="{EDFFAAC5-CC3A-4A30-B3F7-74C51310DBEB}" destId="{EFBB36A3-41A9-4B5A-B582-FA40CF33E8F1}" srcOrd="13" destOrd="0" presId="urn:microsoft.com/office/officeart/2005/8/layout/lProcess2"/>
    <dgm:cxn modelId="{73F570B6-8CD8-4220-B2C5-4607394A65DE}" type="presParOf" srcId="{EDFFAAC5-CC3A-4A30-B3F7-74C51310DBEB}" destId="{7B6F1C60-C558-478B-9F4D-D4A617F34B05}" srcOrd="14" destOrd="0" presId="urn:microsoft.com/office/officeart/2005/8/layout/lProcess2"/>
    <dgm:cxn modelId="{FA59BB7B-EFDB-4891-9469-6242B60637D9}" type="presParOf" srcId="{EDFFAAC5-CC3A-4A30-B3F7-74C51310DBEB}" destId="{3F4879BF-6230-4799-8F47-9FCB5930A50B}" srcOrd="15" destOrd="0" presId="urn:microsoft.com/office/officeart/2005/8/layout/lProcess2"/>
    <dgm:cxn modelId="{49C57D07-3EBE-48D6-9135-E51E31F4BBAE}" type="presParOf" srcId="{EDFFAAC5-CC3A-4A30-B3F7-74C51310DBEB}" destId="{F8BE1644-CD6E-4023-AA6D-885EA37C2C17}" srcOrd="16" destOrd="0" presId="urn:microsoft.com/office/officeart/2005/8/layout/lProcess2"/>
    <dgm:cxn modelId="{91915DC8-67B0-4FB0-A49D-CB59C69FC93A}" type="presParOf" srcId="{EDFFAAC5-CC3A-4A30-B3F7-74C51310DBEB}" destId="{0B43CBB2-5071-426D-B5DB-53E2D4D8066D}" srcOrd="17" destOrd="0" presId="urn:microsoft.com/office/officeart/2005/8/layout/lProcess2"/>
    <dgm:cxn modelId="{360A96BA-149A-4188-85CA-F85302B9CA9E}" type="presParOf" srcId="{EDFFAAC5-CC3A-4A30-B3F7-74C51310DBEB}" destId="{F97FD8B6-6178-4263-BACC-A038FDE02BEE}"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3EC40A-821F-4279-8343-B746A8BD2A0B}" type="doc">
      <dgm:prSet loTypeId="urn:microsoft.com/office/officeart/2005/8/layout/process5" loCatId="process" qsTypeId="urn:microsoft.com/office/officeart/2005/8/quickstyle/simple1" qsCatId="simple" csTypeId="urn:microsoft.com/office/officeart/2005/8/colors/accent0_3" csCatId="mainScheme" phldr="1"/>
      <dgm:spPr/>
    </dgm:pt>
    <dgm:pt modelId="{AAEE6981-779E-4017-960E-B5241B35B88C}">
      <dgm:prSet phldrT="[Texto]"/>
      <dgm:spPr/>
      <dgm:t>
        <a:bodyPr/>
        <a:lstStyle/>
        <a:p>
          <a:r>
            <a:rPr lang="es-ES" dirty="0"/>
            <a:t>Recolectaron conjuntos de datos (públicos) asociados a contraseñas filtradas</a:t>
          </a:r>
        </a:p>
      </dgm:t>
    </dgm:pt>
    <dgm:pt modelId="{08B667AF-525F-424E-9B8A-C97EF52D2489}" type="parTrans" cxnId="{AEA30049-AF75-447D-ACEB-D2491EB72015}">
      <dgm:prSet/>
      <dgm:spPr/>
      <dgm:t>
        <a:bodyPr/>
        <a:lstStyle/>
        <a:p>
          <a:endParaRPr lang="es-ES"/>
        </a:p>
      </dgm:t>
    </dgm:pt>
    <dgm:pt modelId="{E16E4F7A-FCE2-4260-8C4C-49B79316C205}" type="sibTrans" cxnId="{AEA30049-AF75-447D-ACEB-D2491EB72015}">
      <dgm:prSet/>
      <dgm:spPr/>
      <dgm:t>
        <a:bodyPr/>
        <a:lstStyle/>
        <a:p>
          <a:endParaRPr lang="es-ES"/>
        </a:p>
      </dgm:t>
    </dgm:pt>
    <dgm:pt modelId="{C577808D-6F21-47E5-84D6-ECB9F0CAB1F7}">
      <dgm:prSet phldrT="[Texto]"/>
      <dgm:spPr/>
      <dgm:t>
        <a:bodyPr/>
        <a:lstStyle/>
        <a:p>
          <a:r>
            <a:rPr lang="es-ES" dirty="0"/>
            <a:t>Anonimizaron los usuarios para solo centrarse en la contraseña</a:t>
          </a:r>
        </a:p>
      </dgm:t>
    </dgm:pt>
    <dgm:pt modelId="{3CA2FDF4-0F59-4CFA-9184-E51F298A6C25}" type="parTrans" cxnId="{EC352F69-9C3B-4858-8F25-234A2FC9AF63}">
      <dgm:prSet/>
      <dgm:spPr/>
      <dgm:t>
        <a:bodyPr/>
        <a:lstStyle/>
        <a:p>
          <a:endParaRPr lang="es-ES"/>
        </a:p>
      </dgm:t>
    </dgm:pt>
    <dgm:pt modelId="{F9622A09-B0D5-41CA-9507-FF6E29102C44}" type="sibTrans" cxnId="{EC352F69-9C3B-4858-8F25-234A2FC9AF63}">
      <dgm:prSet/>
      <dgm:spPr/>
      <dgm:t>
        <a:bodyPr/>
        <a:lstStyle/>
        <a:p>
          <a:endParaRPr lang="es-ES"/>
        </a:p>
      </dgm:t>
    </dgm:pt>
    <dgm:pt modelId="{67893397-F769-4230-A863-D3C43F8F9A57}">
      <dgm:prSet phldrT="[Texto]"/>
      <dgm:spPr/>
      <dgm:t>
        <a:bodyPr/>
        <a:lstStyle/>
        <a:p>
          <a:r>
            <a:rPr lang="es-ES" dirty="0"/>
            <a:t>Analizaron un total de </a:t>
          </a:r>
          <a:r>
            <a:rPr lang="es-ES" b="1" dirty="0"/>
            <a:t>15 212 645 925 </a:t>
          </a:r>
          <a:r>
            <a:rPr lang="es-ES" dirty="0"/>
            <a:t>de las cuales 2 217 015 490 (</a:t>
          </a:r>
          <a:r>
            <a:rPr lang="es-ES" b="1" dirty="0"/>
            <a:t>14%</a:t>
          </a:r>
          <a:r>
            <a:rPr lang="es-ES" dirty="0"/>
            <a:t>) eran únicas</a:t>
          </a:r>
        </a:p>
      </dgm:t>
    </dgm:pt>
    <dgm:pt modelId="{8940A2D9-870C-4FB8-B51B-7A7884E93090}" type="parTrans" cxnId="{63C02C94-1BB6-49A7-8209-CB623F2BD074}">
      <dgm:prSet/>
      <dgm:spPr/>
      <dgm:t>
        <a:bodyPr/>
        <a:lstStyle/>
        <a:p>
          <a:endParaRPr lang="es-ES"/>
        </a:p>
      </dgm:t>
    </dgm:pt>
    <dgm:pt modelId="{BD180575-8CB3-45B1-993D-6F92B44E5B4F}" type="sibTrans" cxnId="{63C02C94-1BB6-49A7-8209-CB623F2BD074}">
      <dgm:prSet/>
      <dgm:spPr/>
      <dgm:t>
        <a:bodyPr/>
        <a:lstStyle/>
        <a:p>
          <a:endParaRPr lang="es-ES"/>
        </a:p>
      </dgm:t>
    </dgm:pt>
    <dgm:pt modelId="{B0679271-5F72-4E83-BA9F-34A19811D42B}" type="pres">
      <dgm:prSet presAssocID="{AC3EC40A-821F-4279-8343-B746A8BD2A0B}" presName="diagram" presStyleCnt="0">
        <dgm:presLayoutVars>
          <dgm:dir/>
          <dgm:resizeHandles val="exact"/>
        </dgm:presLayoutVars>
      </dgm:prSet>
      <dgm:spPr/>
    </dgm:pt>
    <dgm:pt modelId="{94415072-0279-4EA8-990B-0C33474BB2E1}" type="pres">
      <dgm:prSet presAssocID="{AAEE6981-779E-4017-960E-B5241B35B88C}" presName="node" presStyleLbl="node1" presStyleIdx="0" presStyleCnt="3">
        <dgm:presLayoutVars>
          <dgm:bulletEnabled val="1"/>
        </dgm:presLayoutVars>
      </dgm:prSet>
      <dgm:spPr/>
    </dgm:pt>
    <dgm:pt modelId="{A4AB8658-C17F-4590-9F88-55286404923F}" type="pres">
      <dgm:prSet presAssocID="{E16E4F7A-FCE2-4260-8C4C-49B79316C205}" presName="sibTrans" presStyleLbl="sibTrans2D1" presStyleIdx="0" presStyleCnt="2"/>
      <dgm:spPr/>
    </dgm:pt>
    <dgm:pt modelId="{282EE496-068D-4E13-957E-2F8BC009886A}" type="pres">
      <dgm:prSet presAssocID="{E16E4F7A-FCE2-4260-8C4C-49B79316C205}" presName="connectorText" presStyleLbl="sibTrans2D1" presStyleIdx="0" presStyleCnt="2"/>
      <dgm:spPr/>
    </dgm:pt>
    <dgm:pt modelId="{2BC58029-BBFA-4238-871F-13954AB09A67}" type="pres">
      <dgm:prSet presAssocID="{C577808D-6F21-47E5-84D6-ECB9F0CAB1F7}" presName="node" presStyleLbl="node1" presStyleIdx="1" presStyleCnt="3">
        <dgm:presLayoutVars>
          <dgm:bulletEnabled val="1"/>
        </dgm:presLayoutVars>
      </dgm:prSet>
      <dgm:spPr/>
    </dgm:pt>
    <dgm:pt modelId="{57C54B93-EACB-4581-8B23-468A28AE6D72}" type="pres">
      <dgm:prSet presAssocID="{F9622A09-B0D5-41CA-9507-FF6E29102C44}" presName="sibTrans" presStyleLbl="sibTrans2D1" presStyleIdx="1" presStyleCnt="2"/>
      <dgm:spPr/>
    </dgm:pt>
    <dgm:pt modelId="{6767C73C-4583-426D-B510-8724720E09A2}" type="pres">
      <dgm:prSet presAssocID="{F9622A09-B0D5-41CA-9507-FF6E29102C44}" presName="connectorText" presStyleLbl="sibTrans2D1" presStyleIdx="1" presStyleCnt="2"/>
      <dgm:spPr/>
    </dgm:pt>
    <dgm:pt modelId="{9BD17066-7963-4E0E-BE47-99CD9CAD0F40}" type="pres">
      <dgm:prSet presAssocID="{67893397-F769-4230-A863-D3C43F8F9A57}" presName="node" presStyleLbl="node1" presStyleIdx="2" presStyleCnt="3">
        <dgm:presLayoutVars>
          <dgm:bulletEnabled val="1"/>
        </dgm:presLayoutVars>
      </dgm:prSet>
      <dgm:spPr/>
    </dgm:pt>
  </dgm:ptLst>
  <dgm:cxnLst>
    <dgm:cxn modelId="{ABA6DF1A-6867-4548-91FC-0A5D4718CB30}" type="presOf" srcId="{C577808D-6F21-47E5-84D6-ECB9F0CAB1F7}" destId="{2BC58029-BBFA-4238-871F-13954AB09A67}" srcOrd="0" destOrd="0" presId="urn:microsoft.com/office/officeart/2005/8/layout/process5"/>
    <dgm:cxn modelId="{AEA30049-AF75-447D-ACEB-D2491EB72015}" srcId="{AC3EC40A-821F-4279-8343-B746A8BD2A0B}" destId="{AAEE6981-779E-4017-960E-B5241B35B88C}" srcOrd="0" destOrd="0" parTransId="{08B667AF-525F-424E-9B8A-C97EF52D2489}" sibTransId="{E16E4F7A-FCE2-4260-8C4C-49B79316C205}"/>
    <dgm:cxn modelId="{EC352F69-9C3B-4858-8F25-234A2FC9AF63}" srcId="{AC3EC40A-821F-4279-8343-B746A8BD2A0B}" destId="{C577808D-6F21-47E5-84D6-ECB9F0CAB1F7}" srcOrd="1" destOrd="0" parTransId="{3CA2FDF4-0F59-4CFA-9184-E51F298A6C25}" sibTransId="{F9622A09-B0D5-41CA-9507-FF6E29102C44}"/>
    <dgm:cxn modelId="{4355BF7C-429B-4F00-B76E-6A9B5993C537}" type="presOf" srcId="{E16E4F7A-FCE2-4260-8C4C-49B79316C205}" destId="{282EE496-068D-4E13-957E-2F8BC009886A}" srcOrd="1" destOrd="0" presId="urn:microsoft.com/office/officeart/2005/8/layout/process5"/>
    <dgm:cxn modelId="{63C02C94-1BB6-49A7-8209-CB623F2BD074}" srcId="{AC3EC40A-821F-4279-8343-B746A8BD2A0B}" destId="{67893397-F769-4230-A863-D3C43F8F9A57}" srcOrd="2" destOrd="0" parTransId="{8940A2D9-870C-4FB8-B51B-7A7884E93090}" sibTransId="{BD180575-8CB3-45B1-993D-6F92B44E5B4F}"/>
    <dgm:cxn modelId="{FCFB26A0-F181-4681-9952-A26A25B7617D}" type="presOf" srcId="{E16E4F7A-FCE2-4260-8C4C-49B79316C205}" destId="{A4AB8658-C17F-4590-9F88-55286404923F}" srcOrd="0" destOrd="0" presId="urn:microsoft.com/office/officeart/2005/8/layout/process5"/>
    <dgm:cxn modelId="{2D5B7EBF-4FAD-42A3-BD46-564B4CE6B79E}" type="presOf" srcId="{67893397-F769-4230-A863-D3C43F8F9A57}" destId="{9BD17066-7963-4E0E-BE47-99CD9CAD0F40}" srcOrd="0" destOrd="0" presId="urn:microsoft.com/office/officeart/2005/8/layout/process5"/>
    <dgm:cxn modelId="{5ADA01D2-17C1-454F-A207-88F09D3D1896}" type="presOf" srcId="{F9622A09-B0D5-41CA-9507-FF6E29102C44}" destId="{57C54B93-EACB-4581-8B23-468A28AE6D72}" srcOrd="0" destOrd="0" presId="urn:microsoft.com/office/officeart/2005/8/layout/process5"/>
    <dgm:cxn modelId="{8BA894EB-807D-42AC-A826-29BA45574A3B}" type="presOf" srcId="{F9622A09-B0D5-41CA-9507-FF6E29102C44}" destId="{6767C73C-4583-426D-B510-8724720E09A2}" srcOrd="1" destOrd="0" presId="urn:microsoft.com/office/officeart/2005/8/layout/process5"/>
    <dgm:cxn modelId="{A907DEED-4217-425D-A36E-5948CE7ABB0A}" type="presOf" srcId="{AAEE6981-779E-4017-960E-B5241B35B88C}" destId="{94415072-0279-4EA8-990B-0C33474BB2E1}" srcOrd="0" destOrd="0" presId="urn:microsoft.com/office/officeart/2005/8/layout/process5"/>
    <dgm:cxn modelId="{BD20CAF9-986F-4624-91ED-F5E42E86F647}" type="presOf" srcId="{AC3EC40A-821F-4279-8343-B746A8BD2A0B}" destId="{B0679271-5F72-4E83-BA9F-34A19811D42B}" srcOrd="0" destOrd="0" presId="urn:microsoft.com/office/officeart/2005/8/layout/process5"/>
    <dgm:cxn modelId="{20F29602-B258-4F79-8F13-CE29E9B0BC05}" type="presParOf" srcId="{B0679271-5F72-4E83-BA9F-34A19811D42B}" destId="{94415072-0279-4EA8-990B-0C33474BB2E1}" srcOrd="0" destOrd="0" presId="urn:microsoft.com/office/officeart/2005/8/layout/process5"/>
    <dgm:cxn modelId="{B806D2CD-CD58-4DBB-A0DE-F49DD92D3652}" type="presParOf" srcId="{B0679271-5F72-4E83-BA9F-34A19811D42B}" destId="{A4AB8658-C17F-4590-9F88-55286404923F}" srcOrd="1" destOrd="0" presId="urn:microsoft.com/office/officeart/2005/8/layout/process5"/>
    <dgm:cxn modelId="{EF4AE0C9-25BD-4E2F-9E25-BAD3D380E3C7}" type="presParOf" srcId="{A4AB8658-C17F-4590-9F88-55286404923F}" destId="{282EE496-068D-4E13-957E-2F8BC009886A}" srcOrd="0" destOrd="0" presId="urn:microsoft.com/office/officeart/2005/8/layout/process5"/>
    <dgm:cxn modelId="{038B91A3-85D4-4B50-A70F-D4FE4F98983F}" type="presParOf" srcId="{B0679271-5F72-4E83-BA9F-34A19811D42B}" destId="{2BC58029-BBFA-4238-871F-13954AB09A67}" srcOrd="2" destOrd="0" presId="urn:microsoft.com/office/officeart/2005/8/layout/process5"/>
    <dgm:cxn modelId="{B9D75486-C957-4725-B08F-35D7D4678408}" type="presParOf" srcId="{B0679271-5F72-4E83-BA9F-34A19811D42B}" destId="{57C54B93-EACB-4581-8B23-468A28AE6D72}" srcOrd="3" destOrd="0" presId="urn:microsoft.com/office/officeart/2005/8/layout/process5"/>
    <dgm:cxn modelId="{7FFC9092-0CF0-4950-A9EB-46D968169A53}" type="presParOf" srcId="{57C54B93-EACB-4581-8B23-468A28AE6D72}" destId="{6767C73C-4583-426D-B510-8724720E09A2}" srcOrd="0" destOrd="0" presId="urn:microsoft.com/office/officeart/2005/8/layout/process5"/>
    <dgm:cxn modelId="{5C83B779-B058-436D-A15C-461F74306A23}" type="presParOf" srcId="{B0679271-5F72-4E83-BA9F-34A19811D42B}" destId="{9BD17066-7963-4E0E-BE47-99CD9CAD0F40}" srcOrd="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987E-F3A0-4528-B2F0-841D07834CFC}">
      <dsp:nvSpPr>
        <dsp:cNvPr id="0" name=""/>
        <dsp:cNvSpPr/>
      </dsp:nvSpPr>
      <dsp:spPr>
        <a:xfrm>
          <a:off x="0" y="0"/>
          <a:ext cx="6607175" cy="207274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¿Por qué son importantes las contraseñas?</a:t>
          </a:r>
        </a:p>
        <a:p>
          <a:pPr marL="171450" lvl="1" indent="-171450" algn="l" defTabSz="755650">
            <a:lnSpc>
              <a:spcPct val="90000"/>
            </a:lnSpc>
            <a:spcBef>
              <a:spcPct val="0"/>
            </a:spcBef>
            <a:spcAft>
              <a:spcPct val="15000"/>
            </a:spcAft>
            <a:buChar char="•"/>
          </a:pPr>
          <a:r>
            <a:rPr lang="es-ES" sz="1700" kern="1200" dirty="0"/>
            <a:t>Defensa inicial: Las contraseñas actúan como la primera línea de defensa contra ataques cibernéticos.</a:t>
          </a:r>
        </a:p>
        <a:p>
          <a:pPr marL="171450" lvl="1" indent="-171450" algn="l" defTabSz="755650">
            <a:lnSpc>
              <a:spcPct val="90000"/>
            </a:lnSpc>
            <a:spcBef>
              <a:spcPct val="0"/>
            </a:spcBef>
            <a:spcAft>
              <a:spcPct val="15000"/>
            </a:spcAft>
            <a:buChar char="•"/>
          </a:pPr>
          <a:endParaRPr lang="es-ES" sz="1700" kern="1200" dirty="0"/>
        </a:p>
        <a:p>
          <a:pPr marL="171450" lvl="1" indent="-171450" algn="l" defTabSz="755650">
            <a:lnSpc>
              <a:spcPct val="90000"/>
            </a:lnSpc>
            <a:spcBef>
              <a:spcPct val="0"/>
            </a:spcBef>
            <a:spcAft>
              <a:spcPct val="15000"/>
            </a:spcAft>
            <a:buChar char="•"/>
          </a:pPr>
          <a:r>
            <a:rPr lang="es-ES" sz="1700" kern="1200" dirty="0"/>
            <a:t>Protección de datos: Ayudan a salvaguardar la integridad de nuestra información confidencial.</a:t>
          </a:r>
        </a:p>
      </dsp:txBody>
      <dsp:txXfrm>
        <a:off x="1528709" y="0"/>
        <a:ext cx="5078465" cy="2072748"/>
      </dsp:txXfrm>
    </dsp:sp>
    <dsp:sp modelId="{DE56651C-3156-41B1-BBEE-94D07D9B1A93}">
      <dsp:nvSpPr>
        <dsp:cNvPr id="0" name=""/>
        <dsp:cNvSpPr/>
      </dsp:nvSpPr>
      <dsp:spPr>
        <a:xfrm>
          <a:off x="207274" y="207274"/>
          <a:ext cx="1321435" cy="1658198"/>
        </a:xfrm>
        <a:prstGeom prst="roundRect">
          <a:avLst>
            <a:gd name="adj" fmla="val 10000"/>
          </a:avLst>
        </a:prstGeom>
        <a:blipFill rotWithShape="1">
          <a:blip xmlns:r="http://schemas.openxmlformats.org/officeDocument/2006/relationships" r:embed="rId1"/>
          <a:srcRect/>
          <a:stretch>
            <a:fillRect l="-5000" r="-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2F83-6C71-43BD-8FFA-0218E68FD1A2}">
      <dsp:nvSpPr>
        <dsp:cNvPr id="0" name=""/>
        <dsp:cNvSpPr/>
      </dsp:nvSpPr>
      <dsp:spPr>
        <a:xfrm>
          <a:off x="0" y="0"/>
          <a:ext cx="2148067" cy="449019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Posibles razones</a:t>
          </a:r>
        </a:p>
      </dsp:txBody>
      <dsp:txXfrm>
        <a:off x="0" y="0"/>
        <a:ext cx="2148067" cy="1347057"/>
      </dsp:txXfrm>
    </dsp:sp>
    <dsp:sp modelId="{26B90422-0B8A-4842-BD2D-730DC0437990}">
      <dsp:nvSpPr>
        <dsp:cNvPr id="0" name=""/>
        <dsp:cNvSpPr/>
      </dsp:nvSpPr>
      <dsp:spPr>
        <a:xfrm>
          <a:off x="214806" y="1347441"/>
          <a:ext cx="1718453"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s-ES" sz="1800" b="0" i="0" kern="1200" dirty="0"/>
            <a:t>Fecha de nacimiento</a:t>
          </a:r>
          <a:endParaRPr lang="es-ES" sz="1800" kern="1200" dirty="0"/>
        </a:p>
      </dsp:txBody>
      <dsp:txXfrm>
        <a:off x="240643" y="1373278"/>
        <a:ext cx="1666779" cy="830469"/>
      </dsp:txXfrm>
    </dsp:sp>
    <dsp:sp modelId="{D9D58CDD-AB03-4F9B-8268-66DB592C1F21}">
      <dsp:nvSpPr>
        <dsp:cNvPr id="0" name=""/>
        <dsp:cNvSpPr/>
      </dsp:nvSpPr>
      <dsp:spPr>
        <a:xfrm>
          <a:off x="214806" y="2365299"/>
          <a:ext cx="1718453"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s-ES" sz="1800" b="0" i="0" kern="1200" dirty="0"/>
            <a:t>Fecha en que se creó la contraseña</a:t>
          </a:r>
        </a:p>
      </dsp:txBody>
      <dsp:txXfrm>
        <a:off x="240643" y="2391136"/>
        <a:ext cx="1666779" cy="830469"/>
      </dsp:txXfrm>
    </dsp:sp>
    <dsp:sp modelId="{9E78E75A-2E56-4EE0-B870-4F692116681F}">
      <dsp:nvSpPr>
        <dsp:cNvPr id="0" name=""/>
        <dsp:cNvSpPr/>
      </dsp:nvSpPr>
      <dsp:spPr>
        <a:xfrm>
          <a:off x="214806" y="3383156"/>
          <a:ext cx="1718453"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mj-lt"/>
            <a:buNone/>
          </a:pPr>
          <a:r>
            <a:rPr lang="es-ES" sz="1800" b="0" i="0" kern="1200" dirty="0"/>
            <a:t>Año de un acontecimiento especial</a:t>
          </a:r>
        </a:p>
      </dsp:txBody>
      <dsp:txXfrm>
        <a:off x="240643" y="3408993"/>
        <a:ext cx="1666779" cy="8304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2F83-6C71-43BD-8FFA-0218E68FD1A2}">
      <dsp:nvSpPr>
        <dsp:cNvPr id="0" name=""/>
        <dsp:cNvSpPr/>
      </dsp:nvSpPr>
      <dsp:spPr>
        <a:xfrm>
          <a:off x="0" y="0"/>
          <a:ext cx="2137457" cy="449019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ES" sz="2700" kern="1200" dirty="0"/>
            <a:t>Deportes más comunes</a:t>
          </a:r>
        </a:p>
      </dsp:txBody>
      <dsp:txXfrm>
        <a:off x="0" y="0"/>
        <a:ext cx="2137457" cy="1347057"/>
      </dsp:txXfrm>
    </dsp:sp>
    <dsp:sp modelId="{26B90422-0B8A-4842-BD2D-730DC0437990}">
      <dsp:nvSpPr>
        <dsp:cNvPr id="0" name=""/>
        <dsp:cNvSpPr/>
      </dsp:nvSpPr>
      <dsp:spPr>
        <a:xfrm>
          <a:off x="213745" y="1347441"/>
          <a:ext cx="1709965"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mj-lt"/>
            <a:buNone/>
          </a:pPr>
          <a:r>
            <a:rPr lang="es-ES" sz="2600" b="0" i="0" kern="1200" dirty="0"/>
            <a:t>NBA (5 equipos)</a:t>
          </a:r>
          <a:endParaRPr lang="es-ES" sz="2600" kern="1200" dirty="0"/>
        </a:p>
      </dsp:txBody>
      <dsp:txXfrm>
        <a:off x="239582" y="1373278"/>
        <a:ext cx="1658291" cy="830469"/>
      </dsp:txXfrm>
    </dsp:sp>
    <dsp:sp modelId="{D9D58CDD-AB03-4F9B-8268-66DB592C1F21}">
      <dsp:nvSpPr>
        <dsp:cNvPr id="0" name=""/>
        <dsp:cNvSpPr/>
      </dsp:nvSpPr>
      <dsp:spPr>
        <a:xfrm>
          <a:off x="213745" y="2365299"/>
          <a:ext cx="1709965"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mj-lt"/>
            <a:buNone/>
          </a:pPr>
          <a:r>
            <a:rPr lang="es-ES" sz="2600" b="0" i="0" kern="1200" dirty="0"/>
            <a:t>Fútbol (3 equipos)</a:t>
          </a:r>
        </a:p>
      </dsp:txBody>
      <dsp:txXfrm>
        <a:off x="239582" y="2391136"/>
        <a:ext cx="1658291" cy="830469"/>
      </dsp:txXfrm>
    </dsp:sp>
    <dsp:sp modelId="{9E78E75A-2E56-4EE0-B870-4F692116681F}">
      <dsp:nvSpPr>
        <dsp:cNvPr id="0" name=""/>
        <dsp:cNvSpPr/>
      </dsp:nvSpPr>
      <dsp:spPr>
        <a:xfrm>
          <a:off x="213745" y="3383156"/>
          <a:ext cx="1709965" cy="8821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Font typeface="+mj-lt"/>
            <a:buNone/>
          </a:pPr>
          <a:r>
            <a:rPr lang="es-ES" sz="2600" b="0" i="0" kern="1200" dirty="0"/>
            <a:t>MLB (2 equipos)</a:t>
          </a:r>
        </a:p>
      </dsp:txBody>
      <dsp:txXfrm>
        <a:off x="239582" y="3408993"/>
        <a:ext cx="1658291" cy="8304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1937E-98DF-4F54-90E9-361326E89E51}">
      <dsp:nvSpPr>
        <dsp:cNvPr id="0" name=""/>
        <dsp:cNvSpPr/>
      </dsp:nvSpPr>
      <dsp:spPr>
        <a:xfrm>
          <a:off x="0" y="41983"/>
          <a:ext cx="7143750" cy="575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Equipo menos popular</a:t>
          </a:r>
        </a:p>
      </dsp:txBody>
      <dsp:txXfrm>
        <a:off x="28100" y="70083"/>
        <a:ext cx="7087550" cy="519439"/>
      </dsp:txXfrm>
    </dsp:sp>
    <dsp:sp modelId="{BF17C6B5-4F4D-47D2-BC74-0353EE1A1EBA}">
      <dsp:nvSpPr>
        <dsp:cNvPr id="0" name=""/>
        <dsp:cNvSpPr/>
      </dsp:nvSpPr>
      <dsp:spPr>
        <a:xfrm>
          <a:off x="0" y="617623"/>
          <a:ext cx="714375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81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b="0" i="0" kern="1200" dirty="0" err="1"/>
            <a:t>wolverhamptonwanderers</a:t>
          </a:r>
          <a:r>
            <a:rPr lang="es-ES" sz="1900" b="0" i="0" kern="1200" dirty="0"/>
            <a:t> (club de fútbol inglés, </a:t>
          </a:r>
          <a:r>
            <a:rPr lang="es-ES" sz="1900" b="0" i="0" u="sng" kern="1200" dirty="0">
              <a:effectLst/>
            </a:rPr>
            <a:t>utilizado 3 veces</a:t>
          </a:r>
          <a:r>
            <a:rPr lang="es-ES" sz="1900" b="0" i="0" kern="1200" dirty="0"/>
            <a:t>)</a:t>
          </a:r>
          <a:endParaRPr lang="es-ES" sz="1900" kern="1200" dirty="0"/>
        </a:p>
      </dsp:txBody>
      <dsp:txXfrm>
        <a:off x="0" y="617623"/>
        <a:ext cx="7143750" cy="3974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1937E-98DF-4F54-90E9-361326E89E51}">
      <dsp:nvSpPr>
        <dsp:cNvPr id="0" name=""/>
        <dsp:cNvSpPr/>
      </dsp:nvSpPr>
      <dsp:spPr>
        <a:xfrm>
          <a:off x="0" y="1438"/>
          <a:ext cx="7143750" cy="62361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Contraseñas que contienen palabras para maldecir</a:t>
          </a:r>
        </a:p>
      </dsp:txBody>
      <dsp:txXfrm>
        <a:off x="30442" y="31880"/>
        <a:ext cx="7082866" cy="562726"/>
      </dsp:txXfrm>
    </dsp:sp>
    <dsp:sp modelId="{BF17C6B5-4F4D-47D2-BC74-0353EE1A1EBA}">
      <dsp:nvSpPr>
        <dsp:cNvPr id="0" name=""/>
        <dsp:cNvSpPr/>
      </dsp:nvSpPr>
      <dsp:spPr>
        <a:xfrm>
          <a:off x="0" y="625048"/>
          <a:ext cx="714375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81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b="0" i="0" kern="1200" dirty="0"/>
            <a:t>Total: 152 933 335</a:t>
          </a:r>
          <a:endParaRPr lang="es-ES" sz="2000" kern="1200" dirty="0"/>
        </a:p>
      </dsp:txBody>
      <dsp:txXfrm>
        <a:off x="0" y="625048"/>
        <a:ext cx="7143750" cy="4305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1937E-98DF-4F54-90E9-361326E89E51}">
      <dsp:nvSpPr>
        <dsp:cNvPr id="0" name=""/>
        <dsp:cNvSpPr/>
      </dsp:nvSpPr>
      <dsp:spPr>
        <a:xfrm>
          <a:off x="0" y="123073"/>
          <a:ext cx="7143750"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Contraseñas que contienen palabras relacionadas con alimentos</a:t>
          </a:r>
        </a:p>
      </dsp:txBody>
      <dsp:txXfrm>
        <a:off x="23417" y="146490"/>
        <a:ext cx="7096916" cy="432866"/>
      </dsp:txXfrm>
    </dsp:sp>
    <dsp:sp modelId="{BF17C6B5-4F4D-47D2-BC74-0353EE1A1EBA}">
      <dsp:nvSpPr>
        <dsp:cNvPr id="0" name=""/>
        <dsp:cNvSpPr/>
      </dsp:nvSpPr>
      <dsp:spPr>
        <a:xfrm>
          <a:off x="0" y="602773"/>
          <a:ext cx="714375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814"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s-ES" sz="1600" b="0" i="0" kern="1200" dirty="0"/>
            <a:t>Aproximadamente 42 millones (1.9% del total)</a:t>
          </a:r>
          <a:endParaRPr lang="es-ES" sz="1600" kern="1200" dirty="0"/>
        </a:p>
      </dsp:txBody>
      <dsp:txXfrm>
        <a:off x="0" y="602773"/>
        <a:ext cx="7143750" cy="3312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2E3B-8179-4236-809F-0F8D60BDA0A2}">
      <dsp:nvSpPr>
        <dsp:cNvPr id="0" name=""/>
        <dsp:cNvSpPr/>
      </dsp:nvSpPr>
      <dsp:spPr>
        <a:xfrm>
          <a:off x="0" y="0"/>
          <a:ext cx="8128000" cy="14330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Complejidad</a:t>
          </a:r>
        </a:p>
        <a:p>
          <a:pPr marL="171450" lvl="1" indent="-171450" algn="l" defTabSz="800100">
            <a:lnSpc>
              <a:spcPct val="90000"/>
            </a:lnSpc>
            <a:spcBef>
              <a:spcPct val="0"/>
            </a:spcBef>
            <a:spcAft>
              <a:spcPct val="15000"/>
            </a:spcAft>
            <a:buChar char="•"/>
          </a:pPr>
          <a:r>
            <a:rPr lang="es-ES" sz="1800" kern="1200" dirty="0"/>
            <a:t>Las contraseñas deben ser complejas, utilizando combinaciones de letras mayúsculas, minúsculas, números y caracteres especiales.</a:t>
          </a:r>
        </a:p>
      </dsp:txBody>
      <dsp:txXfrm>
        <a:off x="1768904" y="0"/>
        <a:ext cx="6359095" cy="1433049"/>
      </dsp:txXfrm>
    </dsp:sp>
    <dsp:sp modelId="{2A593D30-334F-4303-9C7F-C82D2B5D7BE5}">
      <dsp:nvSpPr>
        <dsp:cNvPr id="0" name=""/>
        <dsp:cNvSpPr/>
      </dsp:nvSpPr>
      <dsp:spPr>
        <a:xfrm>
          <a:off x="143304" y="143304"/>
          <a:ext cx="1625600" cy="1146439"/>
        </a:xfrm>
        <a:prstGeom prst="roundRect">
          <a:avLst>
            <a:gd name="adj" fmla="val 10000"/>
          </a:avLst>
        </a:prstGeom>
        <a:blipFill rotWithShape="1">
          <a:blip xmlns:r="http://schemas.openxmlformats.org/officeDocument/2006/relationships" r:embed="rId1"/>
          <a:srcRect/>
          <a:stretch>
            <a:fillRect l="-4000" r="-4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AF6CB9-42D8-42D4-BAF9-550E48D67DB1}">
      <dsp:nvSpPr>
        <dsp:cNvPr id="0" name=""/>
        <dsp:cNvSpPr/>
      </dsp:nvSpPr>
      <dsp:spPr>
        <a:xfrm>
          <a:off x="0" y="1576354"/>
          <a:ext cx="8128000" cy="14330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Longitud</a:t>
          </a:r>
        </a:p>
        <a:p>
          <a:pPr marL="171450" lvl="1" indent="-171450" algn="l" defTabSz="800100">
            <a:lnSpc>
              <a:spcPct val="90000"/>
            </a:lnSpc>
            <a:spcBef>
              <a:spcPct val="0"/>
            </a:spcBef>
            <a:spcAft>
              <a:spcPct val="15000"/>
            </a:spcAft>
            <a:buChar char="•"/>
          </a:pPr>
          <a:r>
            <a:rPr lang="es-ES" sz="1800" kern="1200" dirty="0"/>
            <a:t>Cuanto más larga sea la contraseña, más segura será.</a:t>
          </a:r>
        </a:p>
      </dsp:txBody>
      <dsp:txXfrm>
        <a:off x="1768904" y="1576354"/>
        <a:ext cx="6359095" cy="1433049"/>
      </dsp:txXfrm>
    </dsp:sp>
    <dsp:sp modelId="{19DDAB22-829F-4D9E-B4C8-2ECD575AB933}">
      <dsp:nvSpPr>
        <dsp:cNvPr id="0" name=""/>
        <dsp:cNvSpPr/>
      </dsp:nvSpPr>
      <dsp:spPr>
        <a:xfrm>
          <a:off x="143304" y="1719659"/>
          <a:ext cx="1625600" cy="1146439"/>
        </a:xfrm>
        <a:prstGeom prst="roundRect">
          <a:avLst>
            <a:gd name="adj" fmla="val 10000"/>
          </a:avLst>
        </a:prstGeom>
        <a:blipFill rotWithShape="1">
          <a:blip xmlns:r="http://schemas.openxmlformats.org/officeDocument/2006/relationships" r:embed="rId2"/>
          <a:srcRect/>
          <a:stretch>
            <a:fillRect l="-11000" r="-1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D568F-5C76-4205-9181-304819B16898}">
      <dsp:nvSpPr>
        <dsp:cNvPr id="0" name=""/>
        <dsp:cNvSpPr/>
      </dsp:nvSpPr>
      <dsp:spPr>
        <a:xfrm>
          <a:off x="0" y="3152708"/>
          <a:ext cx="8128000" cy="14330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Evitar patrones predecibles</a:t>
          </a:r>
        </a:p>
        <a:p>
          <a:pPr marL="171450" lvl="1" indent="-171450" algn="l" defTabSz="800100">
            <a:lnSpc>
              <a:spcPct val="90000"/>
            </a:lnSpc>
            <a:spcBef>
              <a:spcPct val="0"/>
            </a:spcBef>
            <a:spcAft>
              <a:spcPct val="15000"/>
            </a:spcAft>
            <a:buChar char="•"/>
          </a:pPr>
          <a:r>
            <a:rPr lang="es-ES" sz="1800" kern="1200" dirty="0"/>
            <a:t>Evita secuencias como “123456” o “</a:t>
          </a:r>
          <a:r>
            <a:rPr lang="es-ES" sz="1800" kern="1200" dirty="0" err="1"/>
            <a:t>password</a:t>
          </a:r>
          <a:r>
            <a:rPr lang="es-ES" sz="1800" kern="1200" dirty="0"/>
            <a:t>”.</a:t>
          </a:r>
        </a:p>
      </dsp:txBody>
      <dsp:txXfrm>
        <a:off x="1768904" y="3152708"/>
        <a:ext cx="6359095" cy="1433049"/>
      </dsp:txXfrm>
    </dsp:sp>
    <dsp:sp modelId="{E2A59F31-3886-403B-9CFC-987E991F2375}">
      <dsp:nvSpPr>
        <dsp:cNvPr id="0" name=""/>
        <dsp:cNvSpPr/>
      </dsp:nvSpPr>
      <dsp:spPr>
        <a:xfrm>
          <a:off x="143304" y="3296013"/>
          <a:ext cx="1625600" cy="1146439"/>
        </a:xfrm>
        <a:prstGeom prst="roundRect">
          <a:avLst>
            <a:gd name="adj" fmla="val 10000"/>
          </a:avLst>
        </a:prstGeom>
        <a:blipFill rotWithShape="1">
          <a:blip xmlns:r="http://schemas.openxmlformats.org/officeDocument/2006/relationships" r:embed="rId3"/>
          <a:srcRect/>
          <a:stretch>
            <a:fillRect l="-20000" r="-20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1063E-24E0-417A-9B12-B484C105C1D4}">
      <dsp:nvSpPr>
        <dsp:cNvPr id="0" name=""/>
        <dsp:cNvSpPr/>
      </dsp:nvSpPr>
      <dsp:spPr>
        <a:xfrm>
          <a:off x="0" y="254229"/>
          <a:ext cx="7193023" cy="8505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Estas herramientas utilizan cifrado conocimiento cero, lo que garantiza que las contraseñas compartidas permanezcan cifradas en todo momento.</a:t>
          </a:r>
        </a:p>
      </dsp:txBody>
      <dsp:txXfrm>
        <a:off x="0" y="254229"/>
        <a:ext cx="7193023" cy="850500"/>
      </dsp:txXfrm>
    </dsp:sp>
    <dsp:sp modelId="{D388361D-E4E7-4726-98CC-CCF0C2F075E1}">
      <dsp:nvSpPr>
        <dsp:cNvPr id="0" name=""/>
        <dsp:cNvSpPr/>
      </dsp:nvSpPr>
      <dsp:spPr>
        <a:xfrm>
          <a:off x="359651" y="32829"/>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b="1" i="0" kern="1200" dirty="0"/>
            <a:t>Gestor de Contraseñas</a:t>
          </a:r>
          <a:endParaRPr lang="es-ES" sz="1500" kern="1200" dirty="0"/>
        </a:p>
      </dsp:txBody>
      <dsp:txXfrm>
        <a:off x="381267" y="54445"/>
        <a:ext cx="4991884" cy="399568"/>
      </dsp:txXfrm>
    </dsp:sp>
    <dsp:sp modelId="{20815841-A2C1-4515-B161-3E1E0E819DA6}">
      <dsp:nvSpPr>
        <dsp:cNvPr id="0" name=""/>
        <dsp:cNvSpPr/>
      </dsp:nvSpPr>
      <dsp:spPr>
        <a:xfrm>
          <a:off x="0" y="1407129"/>
          <a:ext cx="7193023" cy="6378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s-ES" sz="1500" b="0" i="0" kern="1200" dirty="0"/>
            <a:t>Proporciona una capa adicional de seguridad.</a:t>
          </a:r>
          <a:endParaRPr lang="es-ES" sz="1500" kern="1200" dirty="0"/>
        </a:p>
      </dsp:txBody>
      <dsp:txXfrm>
        <a:off x="0" y="1407129"/>
        <a:ext cx="7193023" cy="637875"/>
      </dsp:txXfrm>
    </dsp:sp>
    <dsp:sp modelId="{C353221D-1B30-477B-B63B-5D83593AF4FB}">
      <dsp:nvSpPr>
        <dsp:cNvPr id="0" name=""/>
        <dsp:cNvSpPr/>
      </dsp:nvSpPr>
      <dsp:spPr>
        <a:xfrm>
          <a:off x="359651" y="1185729"/>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b="1" i="0" kern="1200" dirty="0"/>
            <a:t>Autenticación de Dos Factores (2FA)</a:t>
          </a:r>
          <a:endParaRPr lang="es-ES" sz="1500" kern="1200" dirty="0"/>
        </a:p>
      </dsp:txBody>
      <dsp:txXfrm>
        <a:off x="381267" y="1207345"/>
        <a:ext cx="4991884" cy="399568"/>
      </dsp:txXfrm>
    </dsp:sp>
    <dsp:sp modelId="{0F9AF9DF-FC3B-4870-9B43-51404B9D3B71}">
      <dsp:nvSpPr>
        <dsp:cNvPr id="0" name=""/>
        <dsp:cNvSpPr/>
      </dsp:nvSpPr>
      <dsp:spPr>
        <a:xfrm>
          <a:off x="0" y="2347404"/>
          <a:ext cx="7193023" cy="1086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Cambia las contraseñas periódicamente.</a:t>
          </a:r>
        </a:p>
        <a:p>
          <a:pPr marL="114300" lvl="1" indent="-114300" algn="l" defTabSz="666750">
            <a:lnSpc>
              <a:spcPct val="90000"/>
            </a:lnSpc>
            <a:spcBef>
              <a:spcPct val="0"/>
            </a:spcBef>
            <a:spcAft>
              <a:spcPct val="15000"/>
            </a:spcAft>
            <a:buChar char="•"/>
          </a:pPr>
          <a:r>
            <a:rPr lang="es-ES" sz="1500" kern="1200" dirty="0"/>
            <a:t>Si tienes disputas o relaciones rotas con alguien con quien compartiste contraseñas, cámbialas.</a:t>
          </a:r>
        </a:p>
      </dsp:txBody>
      <dsp:txXfrm>
        <a:off x="0" y="2347404"/>
        <a:ext cx="7193023" cy="1086750"/>
      </dsp:txXfrm>
    </dsp:sp>
    <dsp:sp modelId="{F046066E-2FD4-4136-AE70-1894ED2A52ED}">
      <dsp:nvSpPr>
        <dsp:cNvPr id="0" name=""/>
        <dsp:cNvSpPr/>
      </dsp:nvSpPr>
      <dsp:spPr>
        <a:xfrm>
          <a:off x="359651" y="2126004"/>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b="1" i="0" kern="1200" dirty="0"/>
            <a:t>Actualizaciones</a:t>
          </a:r>
          <a:endParaRPr lang="es-ES" sz="1500" kern="1200" dirty="0"/>
        </a:p>
      </dsp:txBody>
      <dsp:txXfrm>
        <a:off x="381267" y="2147620"/>
        <a:ext cx="4991884" cy="399568"/>
      </dsp:txXfrm>
    </dsp:sp>
    <dsp:sp modelId="{466F4207-0AA2-4124-9517-8811F6D338CD}">
      <dsp:nvSpPr>
        <dsp:cNvPr id="0" name=""/>
        <dsp:cNvSpPr/>
      </dsp:nvSpPr>
      <dsp:spPr>
        <a:xfrm>
          <a:off x="0" y="3736554"/>
          <a:ext cx="7193023" cy="1346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259" tIns="312420" rIns="558259" bIns="10668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No reutilices contraseñas.</a:t>
          </a:r>
        </a:p>
        <a:p>
          <a:pPr marL="114300" lvl="1" indent="-114300" algn="l" defTabSz="666750">
            <a:lnSpc>
              <a:spcPct val="90000"/>
            </a:lnSpc>
            <a:spcBef>
              <a:spcPct val="0"/>
            </a:spcBef>
            <a:spcAft>
              <a:spcPct val="15000"/>
            </a:spcAft>
            <a:buChar char="•"/>
          </a:pPr>
          <a:r>
            <a:rPr lang="es-ES" sz="1500" kern="1200" dirty="0"/>
            <a:t>No las compartas a través de mensajes de texto, correos electrónicos o aplicaciones no cifradas.</a:t>
          </a:r>
        </a:p>
        <a:p>
          <a:pPr marL="114300" lvl="1" indent="-114300" algn="l" defTabSz="666750">
            <a:lnSpc>
              <a:spcPct val="90000"/>
            </a:lnSpc>
            <a:spcBef>
              <a:spcPct val="0"/>
            </a:spcBef>
            <a:spcAft>
              <a:spcPct val="15000"/>
            </a:spcAft>
            <a:buChar char="•"/>
          </a:pPr>
          <a:r>
            <a:rPr lang="es-ES" sz="1500" kern="1200" dirty="0"/>
            <a:t>No las almacenes en lugares visibles físicamente.</a:t>
          </a:r>
        </a:p>
      </dsp:txBody>
      <dsp:txXfrm>
        <a:off x="0" y="3736554"/>
        <a:ext cx="7193023" cy="1346625"/>
      </dsp:txXfrm>
    </dsp:sp>
    <dsp:sp modelId="{E3900870-218D-46F5-B7F8-352557C1FC47}">
      <dsp:nvSpPr>
        <dsp:cNvPr id="0" name=""/>
        <dsp:cNvSpPr/>
      </dsp:nvSpPr>
      <dsp:spPr>
        <a:xfrm>
          <a:off x="359651" y="3515154"/>
          <a:ext cx="5035116" cy="442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315" tIns="0" rIns="190315" bIns="0" numCol="1" spcCol="1270" anchor="ctr" anchorCtr="0">
          <a:noAutofit/>
        </a:bodyPr>
        <a:lstStyle/>
        <a:p>
          <a:pPr marL="0" lvl="0" indent="0" algn="l" defTabSz="666750">
            <a:lnSpc>
              <a:spcPct val="90000"/>
            </a:lnSpc>
            <a:spcBef>
              <a:spcPct val="0"/>
            </a:spcBef>
            <a:spcAft>
              <a:spcPct val="35000"/>
            </a:spcAft>
            <a:buNone/>
          </a:pPr>
          <a:r>
            <a:rPr lang="es-ES" sz="1500" kern="1200" dirty="0"/>
            <a:t>Evita Métodos No Seguros</a:t>
          </a:r>
        </a:p>
      </dsp:txBody>
      <dsp:txXfrm>
        <a:off x="381267" y="3536770"/>
        <a:ext cx="4991884" cy="3995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73E4B-79D9-4B27-96C5-78EAA9436B14}">
      <dsp:nvSpPr>
        <dsp:cNvPr id="0" name=""/>
        <dsp:cNvSpPr/>
      </dsp:nvSpPr>
      <dsp:spPr>
        <a:xfrm>
          <a:off x="0" y="0"/>
          <a:ext cx="10515600" cy="1958102"/>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5BBC6-301A-4591-B4D2-06B500C45704}">
      <dsp:nvSpPr>
        <dsp:cNvPr id="0" name=""/>
        <dsp:cNvSpPr/>
      </dsp:nvSpPr>
      <dsp:spPr>
        <a:xfrm>
          <a:off x="315468" y="261080"/>
          <a:ext cx="3088957" cy="143594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8000" b="-58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9796D3-71A5-4FBF-AE53-8E30B95309B8}">
      <dsp:nvSpPr>
        <dsp:cNvPr id="0" name=""/>
        <dsp:cNvSpPr/>
      </dsp:nvSpPr>
      <dsp:spPr>
        <a:xfrm rot="10800000">
          <a:off x="315468" y="1958102"/>
          <a:ext cx="3088957"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s-MX" sz="1600" kern="1200"/>
            <a:t>IA</a:t>
          </a:r>
        </a:p>
        <a:p>
          <a:pPr marL="114300" lvl="1" indent="-114300" algn="l" defTabSz="533400">
            <a:lnSpc>
              <a:spcPct val="90000"/>
            </a:lnSpc>
            <a:spcBef>
              <a:spcPct val="0"/>
            </a:spcBef>
            <a:spcAft>
              <a:spcPct val="15000"/>
            </a:spcAft>
            <a:buChar char="•"/>
          </a:pPr>
          <a:r>
            <a:rPr lang="es-MX" sz="1200" kern="1200"/>
            <a:t>Una nueva ciencia técnica que se centra en la investigación y el desarrollo de teorías, métodos, técnicas y sistemas de aplicación para simular y ampliar la inteligencia humana.</a:t>
          </a:r>
        </a:p>
      </dsp:txBody>
      <dsp:txXfrm rot="10800000">
        <a:off x="389068" y="1958102"/>
        <a:ext cx="2941757" cy="2319635"/>
      </dsp:txXfrm>
    </dsp:sp>
    <dsp:sp modelId="{FE74EDB8-82D3-4A46-A60D-50E36CB98F53}">
      <dsp:nvSpPr>
        <dsp:cNvPr id="0" name=""/>
        <dsp:cNvSpPr/>
      </dsp:nvSpPr>
      <dsp:spPr>
        <a:xfrm>
          <a:off x="3713321" y="261080"/>
          <a:ext cx="3088957"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8000" b="-58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DB5695-14E3-41CE-9649-45C379A52A33}">
      <dsp:nvSpPr>
        <dsp:cNvPr id="0" name=""/>
        <dsp:cNvSpPr/>
      </dsp:nvSpPr>
      <dsp:spPr>
        <a:xfrm rot="10800000">
          <a:off x="3713321" y="1958102"/>
          <a:ext cx="3088957"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s-MX" sz="1600" kern="1200"/>
            <a:t>Aprendizaje automático</a:t>
          </a:r>
        </a:p>
        <a:p>
          <a:pPr marL="114300" lvl="1" indent="-114300" algn="l" defTabSz="533400">
            <a:lnSpc>
              <a:spcPct val="90000"/>
            </a:lnSpc>
            <a:spcBef>
              <a:spcPct val="0"/>
            </a:spcBef>
            <a:spcAft>
              <a:spcPct val="15000"/>
            </a:spcAft>
            <a:buChar char="•"/>
          </a:pPr>
          <a:r>
            <a:rPr lang="es-MX" sz="1200" kern="1200"/>
            <a:t>Campo de investigación central de la IA. Se centra en el estudio de cómo los ordenadores pueden obtener nuevos conocimientos o habilidades simulando o realizando el comportamiento de aprendizaje de los seres humanos y reorganizar la arquitectura de conocimiento existente para mejorar su rendimiento. Es uno de los principales campos de investigación de la IA.</a:t>
          </a:r>
        </a:p>
      </dsp:txBody>
      <dsp:txXfrm rot="10800000">
        <a:off x="3786921" y="1958102"/>
        <a:ext cx="2941757" cy="2319635"/>
      </dsp:txXfrm>
    </dsp:sp>
    <dsp:sp modelId="{BD487F6D-E761-4205-94D1-5C96CF66077A}">
      <dsp:nvSpPr>
        <dsp:cNvPr id="0" name=""/>
        <dsp:cNvSpPr/>
      </dsp:nvSpPr>
      <dsp:spPr>
        <a:xfrm>
          <a:off x="7111174" y="261080"/>
          <a:ext cx="3088957" cy="143594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8000" b="-58000"/>
          </a:stretch>
        </a:blip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5CB051-35ED-4A27-BF60-7AA1457ED377}">
      <dsp:nvSpPr>
        <dsp:cNvPr id="0" name=""/>
        <dsp:cNvSpPr/>
      </dsp:nvSpPr>
      <dsp:spPr>
        <a:xfrm rot="10800000">
          <a:off x="7111174" y="1958102"/>
          <a:ext cx="3088957"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s-MX" sz="1600" kern="1200"/>
            <a:t>Aprendizaje profundo</a:t>
          </a:r>
        </a:p>
        <a:p>
          <a:pPr marL="114300" lvl="1" indent="-114300" algn="l" defTabSz="533400">
            <a:lnSpc>
              <a:spcPct val="90000"/>
            </a:lnSpc>
            <a:spcBef>
              <a:spcPct val="0"/>
            </a:spcBef>
            <a:spcAft>
              <a:spcPct val="15000"/>
            </a:spcAft>
            <a:buChar char="•"/>
          </a:pPr>
          <a:r>
            <a:rPr lang="es-MX" sz="1200" kern="1200"/>
            <a:t>Un nuevo campo del aprendizaje automático. El concepto de aprendizaje profundo tiene su origen en la investigación de las redes neuronales artificiales. El perceptrón multicapa (MLP) es un tipo de arquitectura de aprendizaje profundo. El aprendizaje profundo pretende simular el cerebro humano para interpretar datos como imágenes, sonidos y textos.</a:t>
          </a:r>
        </a:p>
      </dsp:txBody>
      <dsp:txXfrm rot="10800000">
        <a:off x="7184774" y="1958102"/>
        <a:ext cx="2941757" cy="23196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5D956-3981-4E98-893E-5E986DF2DEFC}">
      <dsp:nvSpPr>
        <dsp:cNvPr id="0" name=""/>
        <dsp:cNvSpPr/>
      </dsp:nvSpPr>
      <dsp:spPr>
        <a:xfrm>
          <a:off x="0" y="366549"/>
          <a:ext cx="6903657" cy="623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Fase inicial enfocada en la comprensión de los objetivos y exigencias del proyecto desde una perspectiva de negocio.</a:t>
          </a:r>
          <a:endParaRPr lang="es-ES" sz="1100" kern="1200" dirty="0"/>
        </a:p>
      </dsp:txBody>
      <dsp:txXfrm>
        <a:off x="0" y="366549"/>
        <a:ext cx="6903657" cy="623700"/>
      </dsp:txXfrm>
    </dsp:sp>
    <dsp:sp modelId="{E499ABFD-B7C0-48B2-9955-625B9B1D5904}">
      <dsp:nvSpPr>
        <dsp:cNvPr id="0" name=""/>
        <dsp:cNvSpPr/>
      </dsp:nvSpPr>
      <dsp:spPr>
        <a:xfrm>
          <a:off x="345182" y="204189"/>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Compresión del negocio</a:t>
          </a:r>
          <a:endParaRPr lang="es-ES" sz="1100" kern="1200" dirty="0"/>
        </a:p>
      </dsp:txBody>
      <dsp:txXfrm>
        <a:off x="361034" y="220041"/>
        <a:ext cx="4800855" cy="293016"/>
      </dsp:txXfrm>
    </dsp:sp>
    <dsp:sp modelId="{5D6E7379-A061-4CAF-8D30-415DCD271E0F}">
      <dsp:nvSpPr>
        <dsp:cNvPr id="0" name=""/>
        <dsp:cNvSpPr/>
      </dsp:nvSpPr>
      <dsp:spPr>
        <a:xfrm>
          <a:off x="0" y="1212009"/>
          <a:ext cx="6903657" cy="623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Se encarga de la recolección de datos inicial y continúa con las actividades que permiten familiarizarse primero con los datos.</a:t>
          </a:r>
          <a:endParaRPr lang="es-ES" sz="1100" kern="1200" dirty="0"/>
        </a:p>
      </dsp:txBody>
      <dsp:txXfrm>
        <a:off x="0" y="1212009"/>
        <a:ext cx="6903657" cy="623700"/>
      </dsp:txXfrm>
    </dsp:sp>
    <dsp:sp modelId="{D5DF64CE-9199-49E3-A1A2-46837D54D3D2}">
      <dsp:nvSpPr>
        <dsp:cNvPr id="0" name=""/>
        <dsp:cNvSpPr/>
      </dsp:nvSpPr>
      <dsp:spPr>
        <a:xfrm>
          <a:off x="345182" y="1049649"/>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Comprensión de los datos</a:t>
          </a:r>
          <a:endParaRPr lang="es-ES" sz="1100" kern="1200" dirty="0"/>
        </a:p>
      </dsp:txBody>
      <dsp:txXfrm>
        <a:off x="361034" y="1065501"/>
        <a:ext cx="4800855" cy="293016"/>
      </dsp:txXfrm>
    </dsp:sp>
    <dsp:sp modelId="{52DE506E-4CB8-4074-9E15-B172643C7626}">
      <dsp:nvSpPr>
        <dsp:cNvPr id="0" name=""/>
        <dsp:cNvSpPr/>
      </dsp:nvSpPr>
      <dsp:spPr>
        <a:xfrm>
          <a:off x="0" y="2057469"/>
          <a:ext cx="6903657" cy="4677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Cubre todas las actividades necesarias para construir el conjunto de datos final.</a:t>
          </a:r>
          <a:endParaRPr lang="es-ES" sz="1100" kern="1200" dirty="0"/>
        </a:p>
      </dsp:txBody>
      <dsp:txXfrm>
        <a:off x="0" y="2057469"/>
        <a:ext cx="6903657" cy="467775"/>
      </dsp:txXfrm>
    </dsp:sp>
    <dsp:sp modelId="{99565F86-2693-4A13-9B53-8FC099C42B6D}">
      <dsp:nvSpPr>
        <dsp:cNvPr id="0" name=""/>
        <dsp:cNvSpPr/>
      </dsp:nvSpPr>
      <dsp:spPr>
        <a:xfrm>
          <a:off x="345182" y="1895109"/>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Preparación de los datos</a:t>
          </a:r>
          <a:endParaRPr lang="es-ES" sz="1100" kern="1200" dirty="0"/>
        </a:p>
      </dsp:txBody>
      <dsp:txXfrm>
        <a:off x="361034" y="1910961"/>
        <a:ext cx="4800855" cy="293016"/>
      </dsp:txXfrm>
    </dsp:sp>
    <dsp:sp modelId="{35C318C7-6CE8-495E-9DC9-61874FE1FF58}">
      <dsp:nvSpPr>
        <dsp:cNvPr id="0" name=""/>
        <dsp:cNvSpPr/>
      </dsp:nvSpPr>
      <dsp:spPr>
        <a:xfrm>
          <a:off x="0" y="2747005"/>
          <a:ext cx="6903657" cy="6237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Aplicación de técnicas de modelado y los parámetros de uso de las mismas se afinan hasta alcanzar los valores óptimos.</a:t>
          </a:r>
          <a:endParaRPr lang="es-ES" sz="1100" kern="1200" dirty="0"/>
        </a:p>
      </dsp:txBody>
      <dsp:txXfrm>
        <a:off x="0" y="2747005"/>
        <a:ext cx="6903657" cy="623700"/>
      </dsp:txXfrm>
    </dsp:sp>
    <dsp:sp modelId="{9F45DB19-5455-4A4D-903C-F9B8F72ACDBF}">
      <dsp:nvSpPr>
        <dsp:cNvPr id="0" name=""/>
        <dsp:cNvSpPr/>
      </dsp:nvSpPr>
      <dsp:spPr>
        <a:xfrm>
          <a:off x="345182" y="2584645"/>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Modelado</a:t>
          </a:r>
          <a:endParaRPr lang="es-ES" sz="1100" kern="1200" dirty="0"/>
        </a:p>
      </dsp:txBody>
      <dsp:txXfrm>
        <a:off x="361034" y="2600497"/>
        <a:ext cx="4800855" cy="293016"/>
      </dsp:txXfrm>
    </dsp:sp>
    <dsp:sp modelId="{DBF130BE-9059-4662-A862-EFBC27E74ED4}">
      <dsp:nvSpPr>
        <dsp:cNvPr id="0" name=""/>
        <dsp:cNvSpPr/>
      </dsp:nvSpPr>
      <dsp:spPr>
        <a:xfrm>
          <a:off x="0" y="3592465"/>
          <a:ext cx="6903657" cy="4677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Se evalúan los modelos anteriores para determinar si son útiles a las necesidades de negocio.</a:t>
          </a:r>
          <a:endParaRPr lang="es-ES" sz="1100" kern="1200" dirty="0"/>
        </a:p>
      </dsp:txBody>
      <dsp:txXfrm>
        <a:off x="0" y="3592465"/>
        <a:ext cx="6903657" cy="467775"/>
      </dsp:txXfrm>
    </dsp:sp>
    <dsp:sp modelId="{43599CC3-78E2-4C84-A543-6ED179E211C1}">
      <dsp:nvSpPr>
        <dsp:cNvPr id="0" name=""/>
        <dsp:cNvSpPr/>
      </dsp:nvSpPr>
      <dsp:spPr>
        <a:xfrm>
          <a:off x="345182" y="3430105"/>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Evaluación</a:t>
          </a:r>
          <a:endParaRPr lang="es-ES" sz="1100" kern="1200" dirty="0"/>
        </a:p>
      </dsp:txBody>
      <dsp:txXfrm>
        <a:off x="361034" y="3445957"/>
        <a:ext cx="4800855" cy="293016"/>
      </dsp:txXfrm>
    </dsp:sp>
    <dsp:sp modelId="{D057CAA1-C706-46FA-9C59-3DE4A3385090}">
      <dsp:nvSpPr>
        <dsp:cNvPr id="0" name=""/>
        <dsp:cNvSpPr/>
      </dsp:nvSpPr>
      <dsp:spPr>
        <a:xfrm>
          <a:off x="0" y="4282000"/>
          <a:ext cx="6903657" cy="4677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800" tIns="229108" rIns="535800" bIns="78232" numCol="1" spcCol="1270" anchor="t" anchorCtr="0">
          <a:noAutofit/>
        </a:bodyPr>
        <a:lstStyle/>
        <a:p>
          <a:pPr marL="57150" lvl="1" indent="-57150" algn="l" defTabSz="488950">
            <a:lnSpc>
              <a:spcPct val="90000"/>
            </a:lnSpc>
            <a:spcBef>
              <a:spcPct val="0"/>
            </a:spcBef>
            <a:spcAft>
              <a:spcPct val="15000"/>
            </a:spcAft>
            <a:buChar char="•"/>
          </a:pPr>
          <a:r>
            <a:rPr lang="es-ES" sz="1100" b="0" i="0" kern="1200" dirty="0">
              <a:solidFill>
                <a:schemeClr val="tx1"/>
              </a:solidFill>
              <a:effectLst/>
              <a:latin typeface="+mn-lt"/>
              <a:ea typeface="+mn-ea"/>
              <a:cs typeface="+mn-cs"/>
            </a:rPr>
            <a:t>Implica la explotación de los modelos dentro de un entorno de producción.</a:t>
          </a:r>
          <a:endParaRPr lang="es-ES" sz="1100" kern="1200" dirty="0"/>
        </a:p>
      </dsp:txBody>
      <dsp:txXfrm>
        <a:off x="0" y="4282000"/>
        <a:ext cx="6903657" cy="467775"/>
      </dsp:txXfrm>
    </dsp:sp>
    <dsp:sp modelId="{0B0C7C5D-E791-49A7-88D5-B21FD4798190}">
      <dsp:nvSpPr>
        <dsp:cNvPr id="0" name=""/>
        <dsp:cNvSpPr/>
      </dsp:nvSpPr>
      <dsp:spPr>
        <a:xfrm>
          <a:off x="345182" y="4119640"/>
          <a:ext cx="4832559" cy="3247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659" tIns="0" rIns="182659" bIns="0" numCol="1" spcCol="1270" anchor="ctr" anchorCtr="0">
          <a:noAutofit/>
        </a:bodyPr>
        <a:lstStyle/>
        <a:p>
          <a:pPr marL="0" lvl="0" indent="0" algn="l" defTabSz="488950">
            <a:lnSpc>
              <a:spcPct val="90000"/>
            </a:lnSpc>
            <a:spcBef>
              <a:spcPct val="0"/>
            </a:spcBef>
            <a:spcAft>
              <a:spcPct val="35000"/>
            </a:spcAft>
            <a:buNone/>
          </a:pPr>
          <a:r>
            <a:rPr lang="es-ES" sz="1100" b="1" i="0" kern="1200" dirty="0">
              <a:solidFill>
                <a:schemeClr val="tx1"/>
              </a:solidFill>
              <a:effectLst/>
              <a:latin typeface="+mn-lt"/>
              <a:ea typeface="+mn-ea"/>
              <a:cs typeface="+mn-cs"/>
            </a:rPr>
            <a:t>Despliegue</a:t>
          </a:r>
          <a:endParaRPr lang="es-ES" sz="1100" kern="1200" dirty="0"/>
        </a:p>
      </dsp:txBody>
      <dsp:txXfrm>
        <a:off x="361034" y="4135492"/>
        <a:ext cx="4800855" cy="2930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1068986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2137972" cy="2586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b="0" i="0" kern="1200" dirty="0" err="1"/>
            <a:t>Rockyou</a:t>
          </a:r>
          <a:endParaRPr lang="es-ES" sz="4000" kern="1200" dirty="0"/>
        </a:p>
      </dsp:txBody>
      <dsp:txXfrm>
        <a:off x="0" y="0"/>
        <a:ext cx="2137972" cy="2586238"/>
      </dsp:txXfrm>
    </dsp:sp>
    <dsp:sp modelId="{BA890273-A3E8-4E3D-9107-04038EB3D603}">
      <dsp:nvSpPr>
        <dsp:cNvPr id="0" name=""/>
        <dsp:cNvSpPr/>
      </dsp:nvSpPr>
      <dsp:spPr>
        <a:xfrm>
          <a:off x="2298320" y="30402"/>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t>Fue fundada en 2005 en San Francisco, California y declarada en bancarrota en el 2019.</a:t>
          </a:r>
          <a:endParaRPr lang="es-ES" sz="1400" kern="1200" dirty="0"/>
        </a:p>
      </dsp:txBody>
      <dsp:txXfrm>
        <a:off x="2298320" y="30402"/>
        <a:ext cx="8391543" cy="608043"/>
      </dsp:txXfrm>
    </dsp:sp>
    <dsp:sp modelId="{0F05EA6A-65B2-4A9F-BE0B-CF4A1B8DEE8E}">
      <dsp:nvSpPr>
        <dsp:cNvPr id="0" name=""/>
        <dsp:cNvSpPr/>
      </dsp:nvSpPr>
      <dsp:spPr>
        <a:xfrm>
          <a:off x="2137972" y="638445"/>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2298320" y="668848"/>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solidFill>
                <a:schemeClr val="tx1"/>
              </a:solidFill>
              <a:effectLst/>
              <a:latin typeface="+mn-lt"/>
              <a:ea typeface="+mn-ea"/>
              <a:cs typeface="+mn-cs"/>
            </a:rPr>
            <a:t>Fue una compañía que desarrolló widgets para MySpace e implementó aplicaciones para varias redes sociales, incluida Facebook. En sus últimos años </a:t>
          </a:r>
          <a:r>
            <a:rPr lang="es-ES" sz="1400" b="0" i="0" kern="1200" dirty="0"/>
            <a:t>se dedicó principalmente a la compra de derechos de videojuegos clásicos.</a:t>
          </a:r>
          <a:endParaRPr lang="es-ES" sz="1400" kern="1200" dirty="0"/>
        </a:p>
      </dsp:txBody>
      <dsp:txXfrm>
        <a:off x="2298320" y="668848"/>
        <a:ext cx="8391543" cy="608043"/>
      </dsp:txXfrm>
    </dsp:sp>
    <dsp:sp modelId="{6B932137-D3AF-40EC-AC2C-6FECF718F695}">
      <dsp:nvSpPr>
        <dsp:cNvPr id="0" name=""/>
        <dsp:cNvSpPr/>
      </dsp:nvSpPr>
      <dsp:spPr>
        <a:xfrm>
          <a:off x="2137972" y="1276891"/>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5B7A3-30A1-447A-9CC7-6485E8FC31FB}">
      <dsp:nvSpPr>
        <dsp:cNvPr id="0" name=""/>
        <dsp:cNvSpPr/>
      </dsp:nvSpPr>
      <dsp:spPr>
        <a:xfrm>
          <a:off x="2298320" y="1307294"/>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t>En diciembre de 2009, la compañía experimentó una violación de datos que resultó en la exposición de más de 32 millones de cuentas de usuario.</a:t>
          </a:r>
          <a:endParaRPr lang="es-ES" sz="1400" kern="1200" dirty="0"/>
        </a:p>
      </dsp:txBody>
      <dsp:txXfrm>
        <a:off x="2298320" y="1307294"/>
        <a:ext cx="8391543" cy="608043"/>
      </dsp:txXfrm>
    </dsp:sp>
    <dsp:sp modelId="{5297F8A0-6AA0-488B-BA1C-3C428A051F84}">
      <dsp:nvSpPr>
        <dsp:cNvPr id="0" name=""/>
        <dsp:cNvSpPr/>
      </dsp:nvSpPr>
      <dsp:spPr>
        <a:xfrm>
          <a:off x="2137972" y="1915337"/>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233D3-1B47-4116-B1BC-E81F82F18969}">
      <dsp:nvSpPr>
        <dsp:cNvPr id="0" name=""/>
        <dsp:cNvSpPr/>
      </dsp:nvSpPr>
      <dsp:spPr>
        <a:xfrm>
          <a:off x="2298320" y="1945739"/>
          <a:ext cx="8391543" cy="60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0" i="0" kern="1200" dirty="0"/>
            <a:t>La compañía utilizó una base de datos sin cifrar para almacenar los datos de la cuenta de usuario.</a:t>
          </a:r>
          <a:endParaRPr lang="es-ES" sz="1400" kern="1200" dirty="0"/>
        </a:p>
      </dsp:txBody>
      <dsp:txXfrm>
        <a:off x="2298320" y="1945739"/>
        <a:ext cx="8391543" cy="608043"/>
      </dsp:txXfrm>
    </dsp:sp>
    <dsp:sp modelId="{897BFBD2-70DD-41EA-B9EA-F363AC7AFE8E}">
      <dsp:nvSpPr>
        <dsp:cNvPr id="0" name=""/>
        <dsp:cNvSpPr/>
      </dsp:nvSpPr>
      <dsp:spPr>
        <a:xfrm>
          <a:off x="2137972" y="2553783"/>
          <a:ext cx="8551891"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625600" cy="2266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 sz="2500" b="0" i="0" kern="1200" dirty="0">
              <a:effectLst/>
              <a:latin typeface="+mn-lt"/>
              <a:ea typeface="+mn-ea"/>
              <a:cs typeface="+mn-cs"/>
            </a:rPr>
            <a:t>Ataque de diccionario </a:t>
          </a:r>
          <a:endParaRPr lang="es-ES" sz="2500" kern="1200" dirty="0"/>
        </a:p>
      </dsp:txBody>
      <dsp:txXfrm>
        <a:off x="0" y="0"/>
        <a:ext cx="1625600" cy="2266187"/>
      </dsp:txXfrm>
    </dsp:sp>
    <dsp:sp modelId="{BA890273-A3E8-4E3D-9107-04038EB3D603}">
      <dsp:nvSpPr>
        <dsp:cNvPr id="0" name=""/>
        <dsp:cNvSpPr/>
      </dsp:nvSpPr>
      <dsp:spPr>
        <a:xfrm>
          <a:off x="1747520" y="35409"/>
          <a:ext cx="6380480"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0" i="0" kern="1200" dirty="0">
              <a:solidFill>
                <a:schemeClr val="tx1"/>
              </a:solidFill>
              <a:effectLst/>
              <a:latin typeface="+mn-lt"/>
              <a:ea typeface="+mn-ea"/>
              <a:cs typeface="+mn-cs"/>
            </a:rPr>
            <a:t>Se aprovecha de que los usuarios tienden a utilizar palabras comunes y contraseñas cortas.</a:t>
          </a:r>
          <a:endParaRPr lang="es-ES" sz="1700" kern="1200" dirty="0"/>
        </a:p>
      </dsp:txBody>
      <dsp:txXfrm>
        <a:off x="1747520" y="35409"/>
        <a:ext cx="6380480" cy="708183"/>
      </dsp:txXfrm>
    </dsp:sp>
    <dsp:sp modelId="{0F05EA6A-65B2-4A9F-BE0B-CF4A1B8DEE8E}">
      <dsp:nvSpPr>
        <dsp:cNvPr id="0" name=""/>
        <dsp:cNvSpPr/>
      </dsp:nvSpPr>
      <dsp:spPr>
        <a:xfrm>
          <a:off x="1625599" y="743592"/>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747520" y="779001"/>
          <a:ext cx="6380480"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0" i="0" kern="1200" dirty="0">
              <a:solidFill>
                <a:schemeClr val="tx1"/>
              </a:solidFill>
              <a:effectLst/>
              <a:latin typeface="+mn-lt"/>
              <a:ea typeface="+mn-ea"/>
              <a:cs typeface="+mn-cs"/>
            </a:rPr>
            <a:t>Se utiliza una lista de palabras comunes (</a:t>
          </a:r>
          <a:r>
            <a:rPr lang="es-ES" sz="1700" b="1" i="0" kern="1200" dirty="0">
              <a:solidFill>
                <a:schemeClr val="tx1"/>
              </a:solidFill>
              <a:effectLst/>
              <a:latin typeface="+mn-lt"/>
              <a:ea typeface="+mn-ea"/>
              <a:cs typeface="+mn-cs"/>
            </a:rPr>
            <a:t>el diccionario)</a:t>
          </a:r>
          <a:r>
            <a:rPr lang="es-ES" sz="1700" b="0" i="0" kern="1200" dirty="0">
              <a:solidFill>
                <a:schemeClr val="tx1"/>
              </a:solidFill>
              <a:effectLst/>
              <a:latin typeface="+mn-lt"/>
              <a:ea typeface="+mn-ea"/>
              <a:cs typeface="+mn-cs"/>
            </a:rPr>
            <a:t>, y se evalúan, a menudo con números antes y/o después de las palabras.</a:t>
          </a:r>
          <a:endParaRPr lang="es-ES" sz="1700" kern="1200" dirty="0"/>
        </a:p>
      </dsp:txBody>
      <dsp:txXfrm>
        <a:off x="1747520" y="779001"/>
        <a:ext cx="6380480" cy="708183"/>
      </dsp:txXfrm>
    </dsp:sp>
    <dsp:sp modelId="{6B932137-D3AF-40EC-AC2C-6FECF718F695}">
      <dsp:nvSpPr>
        <dsp:cNvPr id="0" name=""/>
        <dsp:cNvSpPr/>
      </dsp:nvSpPr>
      <dsp:spPr>
        <a:xfrm>
          <a:off x="1625599" y="1487185"/>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030CD-2DC5-4370-AEA6-38FF68039E3D}">
      <dsp:nvSpPr>
        <dsp:cNvPr id="0" name=""/>
        <dsp:cNvSpPr/>
      </dsp:nvSpPr>
      <dsp:spPr>
        <a:xfrm>
          <a:off x="1747520" y="1522594"/>
          <a:ext cx="6380480"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0" i="0" kern="1200" dirty="0">
              <a:solidFill>
                <a:schemeClr val="tx1"/>
              </a:solidFill>
              <a:effectLst/>
              <a:latin typeface="+mn-lt"/>
              <a:ea typeface="+mn-ea"/>
              <a:cs typeface="+mn-cs"/>
            </a:rPr>
            <a:t>Suele ser común su aplicación en escenarios empresariales.</a:t>
          </a:r>
          <a:endParaRPr lang="es-ES" sz="1700" kern="1200" dirty="0"/>
        </a:p>
      </dsp:txBody>
      <dsp:txXfrm>
        <a:off x="1747520" y="1522594"/>
        <a:ext cx="6380480" cy="708183"/>
      </dsp:txXfrm>
    </dsp:sp>
    <dsp:sp modelId="{9B432BFF-201D-4A90-A42A-ACFE53F1419B}">
      <dsp:nvSpPr>
        <dsp:cNvPr id="0" name=""/>
        <dsp:cNvSpPr/>
      </dsp:nvSpPr>
      <dsp:spPr>
        <a:xfrm>
          <a:off x="1625599" y="2230777"/>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A2B7F-B48C-43A6-B4B9-171813BA14A1}">
      <dsp:nvSpPr>
        <dsp:cNvPr id="0" name=""/>
        <dsp:cNvSpPr/>
      </dsp:nvSpPr>
      <dsp:spPr>
        <a:xfrm>
          <a:off x="-4173829" y="-640479"/>
          <a:ext cx="4973284" cy="4973284"/>
        </a:xfrm>
        <a:prstGeom prst="blockArc">
          <a:avLst>
            <a:gd name="adj1" fmla="val 18900000"/>
            <a:gd name="adj2" fmla="val 2700000"/>
            <a:gd name="adj3" fmla="val 434"/>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9DD9FB-0D66-4024-9E47-7BD7EC889933}">
      <dsp:nvSpPr>
        <dsp:cNvPr id="0" name=""/>
        <dsp:cNvSpPr/>
      </dsp:nvSpPr>
      <dsp:spPr>
        <a:xfrm>
          <a:off x="418870" y="283865"/>
          <a:ext cx="11111641"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Comprende 14 millones de contraseñas filtradas de la brecha de seguridad de </a:t>
          </a:r>
          <a:r>
            <a:rPr lang="es-MX" sz="1700" kern="1200" dirty="0" err="1"/>
            <a:t>RockYou</a:t>
          </a:r>
          <a:r>
            <a:rPr lang="es-MX" sz="1700" kern="1200" dirty="0"/>
            <a:t> Inc. en 2009.</a:t>
          </a:r>
          <a:endParaRPr lang="es-ES" sz="1700" kern="1200" dirty="0"/>
        </a:p>
      </dsp:txBody>
      <dsp:txXfrm>
        <a:off x="418870" y="283865"/>
        <a:ext cx="11111641" cy="568027"/>
      </dsp:txXfrm>
    </dsp:sp>
    <dsp:sp modelId="{D1D59EC7-AB63-4B13-8188-03B236F960E5}">
      <dsp:nvSpPr>
        <dsp:cNvPr id="0" name=""/>
        <dsp:cNvSpPr/>
      </dsp:nvSpPr>
      <dsp:spPr>
        <a:xfrm>
          <a:off x="63853" y="212862"/>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A42E4D-38E9-432F-AAF3-51D1A779C45A}">
      <dsp:nvSpPr>
        <dsp:cNvPr id="0" name=""/>
        <dsp:cNvSpPr/>
      </dsp:nvSpPr>
      <dsp:spPr>
        <a:xfrm>
          <a:off x="744533" y="1136054"/>
          <a:ext cx="10785978"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Las contraseñas son variadas en complejidad y longitud.</a:t>
          </a:r>
          <a:endParaRPr lang="es-ES" sz="1700" kern="1200" dirty="0"/>
        </a:p>
      </dsp:txBody>
      <dsp:txXfrm>
        <a:off x="744533" y="1136054"/>
        <a:ext cx="10785978" cy="568027"/>
      </dsp:txXfrm>
    </dsp:sp>
    <dsp:sp modelId="{CE2DAD49-C82B-4715-B443-BE3F61168A88}">
      <dsp:nvSpPr>
        <dsp:cNvPr id="0" name=""/>
        <dsp:cNvSpPr/>
      </dsp:nvSpPr>
      <dsp:spPr>
        <a:xfrm>
          <a:off x="389516" y="1065051"/>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2AF78A-EB61-420E-AFBD-FECD466C6F72}">
      <dsp:nvSpPr>
        <dsp:cNvPr id="0" name=""/>
        <dsp:cNvSpPr/>
      </dsp:nvSpPr>
      <dsp:spPr>
        <a:xfrm>
          <a:off x="744533" y="1988243"/>
          <a:ext cx="10785978"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Reflejan patrones comunes de elección de contraseñas por parte de los usuarios.</a:t>
          </a:r>
          <a:endParaRPr lang="es-ES" sz="1700" kern="1200" dirty="0"/>
        </a:p>
      </dsp:txBody>
      <dsp:txXfrm>
        <a:off x="744533" y="1988243"/>
        <a:ext cx="10785978" cy="568027"/>
      </dsp:txXfrm>
    </dsp:sp>
    <dsp:sp modelId="{360EF604-35C2-465C-A260-3DACA9D2124E}">
      <dsp:nvSpPr>
        <dsp:cNvPr id="0" name=""/>
        <dsp:cNvSpPr/>
      </dsp:nvSpPr>
      <dsp:spPr>
        <a:xfrm>
          <a:off x="389516" y="1917239"/>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CD93D4-7277-426A-B90C-DF2B6345DBC2}">
      <dsp:nvSpPr>
        <dsp:cNvPr id="0" name=""/>
        <dsp:cNvSpPr/>
      </dsp:nvSpPr>
      <dsp:spPr>
        <a:xfrm>
          <a:off x="418870" y="2840431"/>
          <a:ext cx="11111641" cy="5680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872"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t>Se incluyen contraseñas simples y predecibles, como palabras comunes, secuencias numéricas, combinaciones alfanuméricas, y variaciones de nombres, fechas y palabras relacionadas con la cultura Pop.</a:t>
          </a:r>
          <a:endParaRPr lang="es-ES" sz="1700" kern="1200" dirty="0"/>
        </a:p>
      </dsp:txBody>
      <dsp:txXfrm>
        <a:off x="418870" y="2840431"/>
        <a:ext cx="11111641" cy="568027"/>
      </dsp:txXfrm>
    </dsp:sp>
    <dsp:sp modelId="{E9D742FB-8AF4-45EA-9BFA-A3E717F60BB4}">
      <dsp:nvSpPr>
        <dsp:cNvPr id="0" name=""/>
        <dsp:cNvSpPr/>
      </dsp:nvSpPr>
      <dsp:spPr>
        <a:xfrm>
          <a:off x="63853" y="2769428"/>
          <a:ext cx="710034" cy="710034"/>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2E3B-8179-4236-809F-0F8D60BDA0A2}">
      <dsp:nvSpPr>
        <dsp:cNvPr id="0" name=""/>
        <dsp:cNvSpPr/>
      </dsp:nvSpPr>
      <dsp:spPr>
        <a:xfrm>
          <a:off x="0" y="0"/>
          <a:ext cx="10515600" cy="146215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kern="1200" dirty="0"/>
            <a:t>Importante</a:t>
          </a:r>
        </a:p>
        <a:p>
          <a:pPr marL="171450" lvl="1" indent="-171450" algn="l" defTabSz="711200">
            <a:lnSpc>
              <a:spcPct val="90000"/>
            </a:lnSpc>
            <a:spcBef>
              <a:spcPct val="0"/>
            </a:spcBef>
            <a:spcAft>
              <a:spcPct val="15000"/>
            </a:spcAft>
            <a:buChar char="•"/>
          </a:pPr>
          <a:r>
            <a:rPr lang="es-419" sz="1600" kern="1200" dirty="0"/>
            <a:t>El uso y análisis de este conjunto de datos plantea preocupaciones éticas y de privacidad, ya que contiene información confidencial de usuarios que fue obtenida de manera ilegal. Por lo tanto, su uso debe realizarse con precaución y siguiendo las pautas éticas y legales establecidas en la investigación en ciberseguridad.</a:t>
          </a:r>
          <a:endParaRPr lang="es-ES" sz="1600" kern="1200" dirty="0"/>
        </a:p>
      </dsp:txBody>
      <dsp:txXfrm>
        <a:off x="2249335" y="0"/>
        <a:ext cx="8266264" cy="1462159"/>
      </dsp:txXfrm>
    </dsp:sp>
    <dsp:sp modelId="{2A593D30-334F-4303-9C7F-C82D2B5D7BE5}">
      <dsp:nvSpPr>
        <dsp:cNvPr id="0" name=""/>
        <dsp:cNvSpPr/>
      </dsp:nvSpPr>
      <dsp:spPr>
        <a:xfrm>
          <a:off x="146215" y="137080"/>
          <a:ext cx="2103120" cy="1187998"/>
        </a:xfrm>
        <a:prstGeom prst="roundRect">
          <a:avLst>
            <a:gd name="adj" fmla="val 10000"/>
          </a:avLst>
        </a:prstGeom>
        <a:blipFill rotWithShape="1">
          <a:blip xmlns:r="http://schemas.openxmlformats.org/officeDocument/2006/relationships" r:embed="rId1"/>
          <a:srcRect/>
          <a:stretch>
            <a:fillRect t="-39000" b="-39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A265A-C98E-42C9-9EF2-98B55BCB6005}">
      <dsp:nvSpPr>
        <dsp:cNvPr id="0" name=""/>
        <dsp:cNvSpPr/>
      </dsp:nvSpPr>
      <dsp:spPr>
        <a:xfrm>
          <a:off x="636" y="1165420"/>
          <a:ext cx="2303578"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Limpieza de datos</a:t>
          </a:r>
        </a:p>
        <a:p>
          <a:pPr marL="114300" lvl="1" indent="-114300" algn="l" defTabSz="666750">
            <a:lnSpc>
              <a:spcPct val="90000"/>
            </a:lnSpc>
            <a:spcBef>
              <a:spcPct val="0"/>
            </a:spcBef>
            <a:spcAft>
              <a:spcPct val="15000"/>
            </a:spcAft>
            <a:buChar char="•"/>
          </a:pPr>
          <a:r>
            <a:rPr lang="es-ES" sz="1500" kern="1200" dirty="0"/>
            <a:t>Preprocesamiento</a:t>
          </a:r>
        </a:p>
      </dsp:txBody>
      <dsp:txXfrm>
        <a:off x="33503" y="1198287"/>
        <a:ext cx="2237844" cy="1056430"/>
      </dsp:txXfrm>
    </dsp:sp>
    <dsp:sp modelId="{244CDE42-7FA2-4F7B-8CAA-829F550F3462}">
      <dsp:nvSpPr>
        <dsp:cNvPr id="0" name=""/>
        <dsp:cNvSpPr/>
      </dsp:nvSpPr>
      <dsp:spPr>
        <a:xfrm>
          <a:off x="2491242" y="1494589"/>
          <a:ext cx="396497" cy="463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2491242" y="1587354"/>
        <a:ext cx="277548" cy="278297"/>
      </dsp:txXfrm>
    </dsp:sp>
    <dsp:sp modelId="{2E638456-ABFB-4FF4-9678-BDD7B2616D15}">
      <dsp:nvSpPr>
        <dsp:cNvPr id="0" name=""/>
        <dsp:cNvSpPr/>
      </dsp:nvSpPr>
      <dsp:spPr>
        <a:xfrm>
          <a:off x="3052324" y="1165420"/>
          <a:ext cx="1870273"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Escalado</a:t>
          </a:r>
        </a:p>
        <a:p>
          <a:pPr marL="114300" lvl="1" indent="-114300" algn="l" defTabSz="666750">
            <a:lnSpc>
              <a:spcPct val="90000"/>
            </a:lnSpc>
            <a:spcBef>
              <a:spcPct val="0"/>
            </a:spcBef>
            <a:spcAft>
              <a:spcPct val="15000"/>
            </a:spcAft>
            <a:buChar char="•"/>
          </a:pPr>
          <a:r>
            <a:rPr lang="es-ES" sz="1500" kern="1200" dirty="0"/>
            <a:t>Preprocesamiento</a:t>
          </a:r>
        </a:p>
      </dsp:txBody>
      <dsp:txXfrm>
        <a:off x="3085191" y="1198287"/>
        <a:ext cx="1804539" cy="1056430"/>
      </dsp:txXfrm>
    </dsp:sp>
    <dsp:sp modelId="{E62A29C7-CE31-4B62-B1E6-424721E6FEF2}">
      <dsp:nvSpPr>
        <dsp:cNvPr id="0" name=""/>
        <dsp:cNvSpPr/>
      </dsp:nvSpPr>
      <dsp:spPr>
        <a:xfrm>
          <a:off x="5109625" y="1494589"/>
          <a:ext cx="396497" cy="463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5109625" y="1587354"/>
        <a:ext cx="277548" cy="278297"/>
      </dsp:txXfrm>
    </dsp:sp>
    <dsp:sp modelId="{26E0D6F1-4D0C-439D-A4BB-32D29FE789ED}">
      <dsp:nvSpPr>
        <dsp:cNvPr id="0" name=""/>
        <dsp:cNvSpPr/>
      </dsp:nvSpPr>
      <dsp:spPr>
        <a:xfrm>
          <a:off x="5670707" y="1165420"/>
          <a:ext cx="1870273"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Agrupamiento</a:t>
          </a:r>
        </a:p>
        <a:p>
          <a:pPr marL="114300" lvl="1" indent="-114300" algn="l" defTabSz="666750">
            <a:lnSpc>
              <a:spcPct val="90000"/>
            </a:lnSpc>
            <a:spcBef>
              <a:spcPct val="0"/>
            </a:spcBef>
            <a:spcAft>
              <a:spcPct val="15000"/>
            </a:spcAft>
            <a:buChar char="•"/>
          </a:pPr>
          <a:r>
            <a:rPr lang="es-ES" sz="1500" kern="1200" dirty="0"/>
            <a:t>Enfoque No Supervisado</a:t>
          </a:r>
        </a:p>
      </dsp:txBody>
      <dsp:txXfrm>
        <a:off x="5703574" y="1198287"/>
        <a:ext cx="1804539" cy="1056430"/>
      </dsp:txXfrm>
    </dsp:sp>
    <dsp:sp modelId="{9F1BDE25-9F7D-4A54-AF22-1D8710D78CCD}">
      <dsp:nvSpPr>
        <dsp:cNvPr id="0" name=""/>
        <dsp:cNvSpPr/>
      </dsp:nvSpPr>
      <dsp:spPr>
        <a:xfrm>
          <a:off x="7728007" y="1494589"/>
          <a:ext cx="396497" cy="463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7728007" y="1587354"/>
        <a:ext cx="277548" cy="278297"/>
      </dsp:txXfrm>
    </dsp:sp>
    <dsp:sp modelId="{DEEE57DF-F999-4E79-8E61-3444D43FA019}">
      <dsp:nvSpPr>
        <dsp:cNvPr id="0" name=""/>
        <dsp:cNvSpPr/>
      </dsp:nvSpPr>
      <dsp:spPr>
        <a:xfrm>
          <a:off x="8289089" y="1165420"/>
          <a:ext cx="1870273" cy="112216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Clasificación</a:t>
          </a:r>
        </a:p>
        <a:p>
          <a:pPr marL="114300" lvl="1" indent="-114300" algn="l" defTabSz="666750">
            <a:lnSpc>
              <a:spcPct val="90000"/>
            </a:lnSpc>
            <a:spcBef>
              <a:spcPct val="0"/>
            </a:spcBef>
            <a:spcAft>
              <a:spcPct val="15000"/>
            </a:spcAft>
            <a:buChar char="•"/>
          </a:pPr>
          <a:r>
            <a:rPr lang="es-ES" sz="1500" kern="1200" dirty="0"/>
            <a:t>Enfoque Supervisado</a:t>
          </a:r>
        </a:p>
      </dsp:txBody>
      <dsp:txXfrm>
        <a:off x="8321956" y="1198287"/>
        <a:ext cx="1804539" cy="10564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3EB1C-B219-4316-9A6B-B8C02EB25D56}">
      <dsp:nvSpPr>
        <dsp:cNvPr id="0" name=""/>
        <dsp:cNvSpPr/>
      </dsp:nvSpPr>
      <dsp:spPr>
        <a:xfrm>
          <a:off x="0" y="1940"/>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6EA30-1CF3-48A4-812C-07400013573A}">
      <dsp:nvSpPr>
        <dsp:cNvPr id="0" name=""/>
        <dsp:cNvSpPr/>
      </dsp:nvSpPr>
      <dsp:spPr>
        <a:xfrm>
          <a:off x="0" y="1940"/>
          <a:ext cx="1625600" cy="1323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t>Incompletos:</a:t>
          </a:r>
          <a:endParaRPr lang="es-ES" sz="2000" kern="1200" dirty="0"/>
        </a:p>
      </dsp:txBody>
      <dsp:txXfrm>
        <a:off x="0" y="1940"/>
        <a:ext cx="1625600" cy="1323328"/>
      </dsp:txXfrm>
    </dsp:sp>
    <dsp:sp modelId="{B3259D65-CB52-44EB-80A7-3230E4699A34}">
      <dsp:nvSpPr>
        <dsp:cNvPr id="0" name=""/>
        <dsp:cNvSpPr/>
      </dsp:nvSpPr>
      <dsp:spPr>
        <a:xfrm>
          <a:off x="1747520" y="62032"/>
          <a:ext cx="6380480" cy="120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Carecen de valores o contienen solo datos agregados. Por ejemplo, ocupación = “”.</a:t>
          </a:r>
          <a:endParaRPr lang="es-ES" sz="2400" kern="1200" dirty="0"/>
        </a:p>
      </dsp:txBody>
      <dsp:txXfrm>
        <a:off x="1747520" y="62032"/>
        <a:ext cx="6380480" cy="1201851"/>
      </dsp:txXfrm>
    </dsp:sp>
    <dsp:sp modelId="{EAC2A088-FA1D-4468-927D-909743486EF9}">
      <dsp:nvSpPr>
        <dsp:cNvPr id="0" name=""/>
        <dsp:cNvSpPr/>
      </dsp:nvSpPr>
      <dsp:spPr>
        <a:xfrm>
          <a:off x="1625599" y="1263884"/>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C9D6D2-AB73-4913-B04B-49049F61AA05}">
      <dsp:nvSpPr>
        <dsp:cNvPr id="0" name=""/>
        <dsp:cNvSpPr/>
      </dsp:nvSpPr>
      <dsp:spPr>
        <a:xfrm>
          <a:off x="0" y="1325269"/>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CA093-D009-4C6B-9622-179BF1E3DD58}">
      <dsp:nvSpPr>
        <dsp:cNvPr id="0" name=""/>
        <dsp:cNvSpPr/>
      </dsp:nvSpPr>
      <dsp:spPr>
        <a:xfrm>
          <a:off x="0" y="1325269"/>
          <a:ext cx="1625600" cy="1323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t>Ruido</a:t>
          </a:r>
          <a:endParaRPr lang="es-ES" sz="2000" kern="1200" dirty="0"/>
        </a:p>
      </dsp:txBody>
      <dsp:txXfrm>
        <a:off x="0" y="1325269"/>
        <a:ext cx="1625600" cy="1323328"/>
      </dsp:txXfrm>
    </dsp:sp>
    <dsp:sp modelId="{1BC6286A-2CD8-4DA1-B03A-15C0EAFF6146}">
      <dsp:nvSpPr>
        <dsp:cNvPr id="0" name=""/>
        <dsp:cNvSpPr/>
      </dsp:nvSpPr>
      <dsp:spPr>
        <a:xfrm>
          <a:off x="1747520" y="1385361"/>
          <a:ext cx="6380480" cy="120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Contienen errores o valores atípicos. Por ejemplo, Salario = “-10”.</a:t>
          </a:r>
          <a:endParaRPr lang="es-ES" sz="2400" kern="1200" dirty="0"/>
        </a:p>
      </dsp:txBody>
      <dsp:txXfrm>
        <a:off x="1747520" y="1385361"/>
        <a:ext cx="6380480" cy="1201851"/>
      </dsp:txXfrm>
    </dsp:sp>
    <dsp:sp modelId="{D1987D1C-F745-4563-B882-8EF52D2461D6}">
      <dsp:nvSpPr>
        <dsp:cNvPr id="0" name=""/>
        <dsp:cNvSpPr/>
      </dsp:nvSpPr>
      <dsp:spPr>
        <a:xfrm>
          <a:off x="1625599" y="2587212"/>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E8F814-D87C-419B-BEB3-831EAC085B06}">
      <dsp:nvSpPr>
        <dsp:cNvPr id="0" name=""/>
        <dsp:cNvSpPr/>
      </dsp:nvSpPr>
      <dsp:spPr>
        <a:xfrm>
          <a:off x="0" y="2648597"/>
          <a:ext cx="81280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A5E73-123B-46CD-A8A9-8AD2F7EE2C35}">
      <dsp:nvSpPr>
        <dsp:cNvPr id="0" name=""/>
        <dsp:cNvSpPr/>
      </dsp:nvSpPr>
      <dsp:spPr>
        <a:xfrm>
          <a:off x="0" y="2648597"/>
          <a:ext cx="1625600" cy="1323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t>Inconsistencia</a:t>
          </a:r>
          <a:endParaRPr lang="es-ES" sz="2000" kern="1200" dirty="0"/>
        </a:p>
      </dsp:txBody>
      <dsp:txXfrm>
        <a:off x="0" y="2648597"/>
        <a:ext cx="1625600" cy="1323328"/>
      </dsp:txXfrm>
    </dsp:sp>
    <dsp:sp modelId="{13CD6E1A-4462-48FF-8FF9-FDD09171F961}">
      <dsp:nvSpPr>
        <dsp:cNvPr id="0" name=""/>
        <dsp:cNvSpPr/>
      </dsp:nvSpPr>
      <dsp:spPr>
        <a:xfrm>
          <a:off x="1747520" y="2708690"/>
          <a:ext cx="6380480" cy="120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mj-lt"/>
            <a:buNone/>
          </a:pPr>
          <a:r>
            <a:rPr lang="es-ES" sz="2400" b="0" i="0" kern="1200" dirty="0"/>
            <a:t>Contiene discrepancias en códigos o nombres. Por ejemplo, Edad = “42” y Cumpleaños = “07/03/1997”.</a:t>
          </a:r>
          <a:endParaRPr lang="es-ES" sz="2400" kern="1200" dirty="0"/>
        </a:p>
      </dsp:txBody>
      <dsp:txXfrm>
        <a:off x="1747520" y="2708690"/>
        <a:ext cx="6380480" cy="1201851"/>
      </dsp:txXfrm>
    </dsp:sp>
    <dsp:sp modelId="{3AD4F8FC-82AF-4EC6-8C03-99926C38D22B}">
      <dsp:nvSpPr>
        <dsp:cNvPr id="0" name=""/>
        <dsp:cNvSpPr/>
      </dsp:nvSpPr>
      <dsp:spPr>
        <a:xfrm>
          <a:off x="1625599" y="3910541"/>
          <a:ext cx="650240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6CA16-F950-4713-AF45-2907508CFF1B}">
      <dsp:nvSpPr>
        <dsp:cNvPr id="0" name=""/>
        <dsp:cNvSpPr/>
      </dsp:nvSpPr>
      <dsp:spPr>
        <a:xfrm>
          <a:off x="0" y="0"/>
          <a:ext cx="2943719" cy="2943719"/>
        </a:xfrm>
        <a:prstGeom prst="pie">
          <a:avLst>
            <a:gd name="adj1" fmla="val 5400000"/>
            <a:gd name="adj2" fmla="val 162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238FD-BB1F-4156-B48F-2CAAC6ECE1E3}">
      <dsp:nvSpPr>
        <dsp:cNvPr id="0" name=""/>
        <dsp:cNvSpPr/>
      </dsp:nvSpPr>
      <dsp:spPr>
        <a:xfrm>
          <a:off x="1471859" y="0"/>
          <a:ext cx="9367188" cy="294371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Font typeface="Arial" panose="020B0604020202020204" pitchFamily="34" charset="0"/>
            <a:buNone/>
          </a:pPr>
          <a:r>
            <a:rPr lang="es-ES" sz="2800" b="0" i="0" kern="1200" dirty="0"/>
            <a:t>El escalado transforma los valores de las características para que estén confinados en un rango específico, típicamente </a:t>
          </a:r>
          <a:r>
            <a:rPr lang="es-ES" sz="2800" b="1" i="0" kern="1200" dirty="0"/>
            <a:t>[0, 1]</a:t>
          </a:r>
          <a:r>
            <a:rPr lang="es-ES" sz="2800" b="0" i="0" kern="1200" dirty="0"/>
            <a:t> o </a:t>
          </a:r>
          <a:r>
            <a:rPr lang="es-ES" sz="2800" b="1" i="0" kern="1200" dirty="0"/>
            <a:t>[-1, 1]</a:t>
          </a:r>
          <a:r>
            <a:rPr lang="es-ES" sz="2800" b="0" i="0" kern="1200" dirty="0"/>
            <a:t>.</a:t>
          </a:r>
          <a:endParaRPr lang="es-ES" sz="2800" kern="1200" dirty="0"/>
        </a:p>
      </dsp:txBody>
      <dsp:txXfrm>
        <a:off x="1471859" y="0"/>
        <a:ext cx="9367188" cy="1398266"/>
      </dsp:txXfrm>
    </dsp:sp>
    <dsp:sp modelId="{6E94F776-B106-4A9A-A4EB-82A2E3BBAAF8}">
      <dsp:nvSpPr>
        <dsp:cNvPr id="0" name=""/>
        <dsp:cNvSpPr/>
      </dsp:nvSpPr>
      <dsp:spPr>
        <a:xfrm>
          <a:off x="772726" y="1398266"/>
          <a:ext cx="1398266" cy="1398266"/>
        </a:xfrm>
        <a:prstGeom prst="pie">
          <a:avLst>
            <a:gd name="adj1" fmla="val 5400000"/>
            <a:gd name="adj2" fmla="val 1620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8465BD-C53A-455B-ABDA-BDB69ED498AD}">
      <dsp:nvSpPr>
        <dsp:cNvPr id="0" name=""/>
        <dsp:cNvSpPr/>
      </dsp:nvSpPr>
      <dsp:spPr>
        <a:xfrm>
          <a:off x="1471859" y="1398266"/>
          <a:ext cx="9367188" cy="1398266"/>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Font typeface="Arial" panose="020B0604020202020204" pitchFamily="34" charset="0"/>
            <a:buNone/>
          </a:pPr>
          <a:r>
            <a:rPr lang="es-ES" sz="2800" b="0" i="0" kern="1200" dirty="0"/>
            <a:t>Por ejemplo, si tenemos características con diferentes escalas (ingresos y edad), el escalado los ajusta para que tengan una magnitud similar.</a:t>
          </a:r>
        </a:p>
      </dsp:txBody>
      <dsp:txXfrm>
        <a:off x="1471859" y="1398266"/>
        <a:ext cx="9367188" cy="139826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49332-8A97-477C-AAA9-551D355D0083}">
      <dsp:nvSpPr>
        <dsp:cNvPr id="0" name=""/>
        <dsp:cNvSpPr/>
      </dsp:nvSpPr>
      <dsp:spPr>
        <a:xfrm>
          <a:off x="0" y="0"/>
          <a:ext cx="10515600" cy="1074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ES" sz="2700" b="0" i="0" kern="1200" dirty="0"/>
            <a:t>La clasificación es la tarea de aprender una función objetivo </a:t>
          </a:r>
          <a:r>
            <a:rPr lang="es-ES" sz="2700" b="0" i="1" kern="1200" dirty="0"/>
            <a:t>f</a:t>
          </a:r>
          <a:r>
            <a:rPr lang="es-ES" sz="2700" b="0" i="0" kern="1200" dirty="0"/>
            <a:t> que asigna el conjunto de atributos </a:t>
          </a:r>
          <a:r>
            <a:rPr lang="es-ES" sz="2700" b="0" i="1" kern="1200" dirty="0"/>
            <a:t>x</a:t>
          </a:r>
          <a:r>
            <a:rPr lang="es-ES" sz="2700" b="0" i="0" kern="1200" dirty="0"/>
            <a:t> a una de las etiquetas de clase predefinidas </a:t>
          </a:r>
          <a:r>
            <a:rPr lang="es-ES" sz="2700" b="0" i="1" kern="1200" dirty="0"/>
            <a:t>y</a:t>
          </a:r>
          <a:r>
            <a:rPr lang="es-ES" sz="2700" b="0" i="0" kern="1200" dirty="0"/>
            <a:t>.</a:t>
          </a:r>
          <a:endParaRPr lang="es-ES" sz="2700" kern="1200" dirty="0"/>
        </a:p>
      </dsp:txBody>
      <dsp:txXfrm>
        <a:off x="52431" y="52431"/>
        <a:ext cx="10410738" cy="9691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DD7D1-24CF-4312-9D00-CBE3487B57EA}">
      <dsp:nvSpPr>
        <dsp:cNvPr id="0" name=""/>
        <dsp:cNvSpPr/>
      </dsp:nvSpPr>
      <dsp:spPr>
        <a:xfrm>
          <a:off x="0" y="331993"/>
          <a:ext cx="10515600" cy="1247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Aplicar técnicas de Aprendizaje Automatizado para evaluar la fortaleza de las contraseñas.</a:t>
          </a:r>
          <a:endParaRPr lang="es-ES" sz="2200" kern="1200" dirty="0"/>
        </a:p>
      </dsp:txBody>
      <dsp:txXfrm>
        <a:off x="0" y="331993"/>
        <a:ext cx="10515600" cy="1247400"/>
      </dsp:txXfrm>
    </dsp:sp>
    <dsp:sp modelId="{B47ECD0F-D3D9-4325-8377-D51EA7B0DEAB}">
      <dsp:nvSpPr>
        <dsp:cNvPr id="0" name=""/>
        <dsp:cNvSpPr/>
      </dsp:nvSpPr>
      <dsp:spPr>
        <a:xfrm>
          <a:off x="525780" y="7273"/>
          <a:ext cx="736092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s-ES" sz="2200" kern="1200" dirty="0"/>
            <a:t>Objetivo</a:t>
          </a:r>
        </a:p>
      </dsp:txBody>
      <dsp:txXfrm>
        <a:off x="557483" y="38976"/>
        <a:ext cx="7297514" cy="586034"/>
      </dsp:txXfrm>
    </dsp:sp>
    <dsp:sp modelId="{12EAAA59-8DBB-4686-ADA1-12085BD3A2AC}">
      <dsp:nvSpPr>
        <dsp:cNvPr id="0" name=""/>
        <dsp:cNvSpPr/>
      </dsp:nvSpPr>
      <dsp:spPr>
        <a:xfrm>
          <a:off x="0" y="2022913"/>
          <a:ext cx="10515600" cy="2772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dirty="0"/>
            <a:t>Obtener los agrupamientos de contraseñas.</a:t>
          </a:r>
          <a:endParaRPr lang="es-ES" sz="2200" kern="1200" dirty="0"/>
        </a:p>
        <a:p>
          <a:pPr marL="228600" lvl="1" indent="-228600" algn="l" defTabSz="977900">
            <a:lnSpc>
              <a:spcPct val="90000"/>
            </a:lnSpc>
            <a:spcBef>
              <a:spcPct val="0"/>
            </a:spcBef>
            <a:spcAft>
              <a:spcPct val="15000"/>
            </a:spcAft>
            <a:buChar char="•"/>
          </a:pPr>
          <a:r>
            <a:rPr lang="es-MX" sz="2200" kern="1200" dirty="0"/>
            <a:t>Obtener un resumen estadístico de las contraseñas en el </a:t>
          </a:r>
          <a:r>
            <a:rPr lang="es-MX" sz="2200" kern="1200" dirty="0" err="1"/>
            <a:t>dataset</a:t>
          </a:r>
          <a:r>
            <a:rPr lang="es-MX" sz="2200" kern="1200" dirty="0"/>
            <a:t>.</a:t>
          </a:r>
          <a:endParaRPr lang="es-ES" sz="2200" kern="1200" dirty="0"/>
        </a:p>
        <a:p>
          <a:pPr marL="228600" lvl="1" indent="-228600" algn="l" defTabSz="977900">
            <a:lnSpc>
              <a:spcPct val="90000"/>
            </a:lnSpc>
            <a:spcBef>
              <a:spcPct val="0"/>
            </a:spcBef>
            <a:spcAft>
              <a:spcPct val="15000"/>
            </a:spcAft>
            <a:buChar char="•"/>
          </a:pPr>
          <a:r>
            <a:rPr lang="es-MX" sz="2200" kern="1200" dirty="0"/>
            <a:t>Aplicar un algoritmo de sobre las contraseñas.</a:t>
          </a:r>
          <a:endParaRPr lang="es-ES" sz="2200" kern="1200" dirty="0"/>
        </a:p>
        <a:p>
          <a:pPr marL="228600" lvl="1" indent="-228600" algn="l" defTabSz="977900">
            <a:lnSpc>
              <a:spcPct val="90000"/>
            </a:lnSpc>
            <a:spcBef>
              <a:spcPct val="0"/>
            </a:spcBef>
            <a:spcAft>
              <a:spcPct val="15000"/>
            </a:spcAft>
            <a:buChar char="•"/>
          </a:pPr>
          <a:r>
            <a:rPr lang="es-MX" sz="2200" kern="1200" dirty="0"/>
            <a:t>Entrenar un modelo de clasificación.</a:t>
          </a:r>
          <a:endParaRPr lang="es-ES" sz="2200" kern="1200" dirty="0"/>
        </a:p>
        <a:p>
          <a:pPr marL="228600" lvl="1" indent="-228600" algn="l" defTabSz="977900">
            <a:lnSpc>
              <a:spcPct val="90000"/>
            </a:lnSpc>
            <a:spcBef>
              <a:spcPct val="0"/>
            </a:spcBef>
            <a:spcAft>
              <a:spcPct val="15000"/>
            </a:spcAft>
            <a:buChar char="•"/>
          </a:pPr>
          <a:r>
            <a:rPr lang="es-MX" sz="2200" kern="1200" dirty="0"/>
            <a:t>Evaluar la fortaleza de una contraseña.</a:t>
          </a:r>
          <a:endParaRPr lang="es-ES" sz="2200" kern="1200" dirty="0"/>
        </a:p>
        <a:p>
          <a:pPr marL="228600" lvl="1" indent="-228600" algn="l" defTabSz="977900">
            <a:lnSpc>
              <a:spcPct val="90000"/>
            </a:lnSpc>
            <a:spcBef>
              <a:spcPct val="0"/>
            </a:spcBef>
            <a:spcAft>
              <a:spcPct val="15000"/>
            </a:spcAft>
            <a:buChar char="•"/>
          </a:pPr>
          <a:r>
            <a:rPr lang="es-MX" sz="2200" kern="1200" dirty="0"/>
            <a:t>Conclusiones</a:t>
          </a:r>
          <a:endParaRPr lang="es-ES" sz="2200" kern="1200" dirty="0"/>
        </a:p>
      </dsp:txBody>
      <dsp:txXfrm>
        <a:off x="0" y="2022913"/>
        <a:ext cx="10515600" cy="2772000"/>
      </dsp:txXfrm>
    </dsp:sp>
    <dsp:sp modelId="{B95FC6DB-B961-475A-844B-1B38D28C7B5E}">
      <dsp:nvSpPr>
        <dsp:cNvPr id="0" name=""/>
        <dsp:cNvSpPr/>
      </dsp:nvSpPr>
      <dsp:spPr>
        <a:xfrm>
          <a:off x="525780" y="1698193"/>
          <a:ext cx="736092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Font typeface="+mj-lt"/>
            <a:buNone/>
          </a:pPr>
          <a:r>
            <a:rPr lang="es-MX" sz="2200" b="1" kern="1200" dirty="0"/>
            <a:t>Tareas</a:t>
          </a:r>
          <a:endParaRPr lang="es-ES" sz="2200" kern="1200" dirty="0"/>
        </a:p>
      </dsp:txBody>
      <dsp:txXfrm>
        <a:off x="557483" y="1729896"/>
        <a:ext cx="7297514"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939221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878442" cy="2266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s-ES" sz="4400" b="0" i="0" kern="1200" dirty="0">
              <a:effectLst/>
              <a:latin typeface="+mn-lt"/>
              <a:ea typeface="+mn-ea"/>
              <a:cs typeface="+mn-cs"/>
            </a:rPr>
            <a:t>Fuerza bruta </a:t>
          </a:r>
          <a:endParaRPr lang="es-ES" sz="4400" kern="1200" dirty="0"/>
        </a:p>
      </dsp:txBody>
      <dsp:txXfrm>
        <a:off x="0" y="0"/>
        <a:ext cx="1878442" cy="2266187"/>
      </dsp:txXfrm>
    </dsp:sp>
    <dsp:sp modelId="{BA890273-A3E8-4E3D-9107-04038EB3D603}">
      <dsp:nvSpPr>
        <dsp:cNvPr id="0" name=""/>
        <dsp:cNvSpPr/>
      </dsp:nvSpPr>
      <dsp:spPr>
        <a:xfrm>
          <a:off x="2019325" y="35409"/>
          <a:ext cx="7372887"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solidFill>
                <a:schemeClr val="tx1"/>
              </a:solidFill>
              <a:effectLst/>
              <a:latin typeface="+mn-lt"/>
              <a:ea typeface="+mn-ea"/>
              <a:cs typeface="+mn-cs"/>
            </a:rPr>
            <a:t>Se usan programas para generar contraseñas probables o incluso conjuntos de caracteres aleatorios.</a:t>
          </a:r>
          <a:endParaRPr lang="es-ES" sz="1900" kern="1200" dirty="0"/>
        </a:p>
      </dsp:txBody>
      <dsp:txXfrm>
        <a:off x="2019325" y="35409"/>
        <a:ext cx="7372887" cy="708183"/>
      </dsp:txXfrm>
    </dsp:sp>
    <dsp:sp modelId="{0F05EA6A-65B2-4A9F-BE0B-CF4A1B8DEE8E}">
      <dsp:nvSpPr>
        <dsp:cNvPr id="0" name=""/>
        <dsp:cNvSpPr/>
      </dsp:nvSpPr>
      <dsp:spPr>
        <a:xfrm>
          <a:off x="1878442" y="743592"/>
          <a:ext cx="751377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2019325" y="779001"/>
          <a:ext cx="7372887"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solidFill>
                <a:schemeClr val="tx1"/>
              </a:solidFill>
              <a:effectLst/>
              <a:latin typeface="+mn-lt"/>
              <a:ea typeface="+mn-ea"/>
              <a:cs typeface="+mn-cs"/>
            </a:rPr>
            <a:t>Comienzan con contraseñas débiles de uso común, como Contraseña123 y continúan desde allí.</a:t>
          </a:r>
          <a:endParaRPr lang="es-ES" sz="1900" kern="1200" dirty="0"/>
        </a:p>
      </dsp:txBody>
      <dsp:txXfrm>
        <a:off x="2019325" y="779001"/>
        <a:ext cx="7372887" cy="708183"/>
      </dsp:txXfrm>
    </dsp:sp>
    <dsp:sp modelId="{6B932137-D3AF-40EC-AC2C-6FECF718F695}">
      <dsp:nvSpPr>
        <dsp:cNvPr id="0" name=""/>
        <dsp:cNvSpPr/>
      </dsp:nvSpPr>
      <dsp:spPr>
        <a:xfrm>
          <a:off x="1878442" y="1487185"/>
          <a:ext cx="751377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030CD-2DC5-4370-AEA6-38FF68039E3D}">
      <dsp:nvSpPr>
        <dsp:cNvPr id="0" name=""/>
        <dsp:cNvSpPr/>
      </dsp:nvSpPr>
      <dsp:spPr>
        <a:xfrm>
          <a:off x="2019325" y="1522594"/>
          <a:ext cx="7372887" cy="70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b="0" i="0" kern="1200" dirty="0">
              <a:solidFill>
                <a:schemeClr val="tx1"/>
              </a:solidFill>
              <a:effectLst/>
              <a:latin typeface="+mn-lt"/>
              <a:ea typeface="+mn-ea"/>
              <a:cs typeface="+mn-cs"/>
            </a:rPr>
            <a:t>Suelen también evaluar variaciones de caracteres en mayúsculas y minúsculas.</a:t>
          </a:r>
          <a:endParaRPr lang="es-ES" sz="1900" kern="1200" dirty="0"/>
        </a:p>
      </dsp:txBody>
      <dsp:txXfrm>
        <a:off x="2019325" y="1522594"/>
        <a:ext cx="7372887" cy="708183"/>
      </dsp:txXfrm>
    </dsp:sp>
    <dsp:sp modelId="{9B432BFF-201D-4A90-A42A-ACFE53F1419B}">
      <dsp:nvSpPr>
        <dsp:cNvPr id="0" name=""/>
        <dsp:cNvSpPr/>
      </dsp:nvSpPr>
      <dsp:spPr>
        <a:xfrm>
          <a:off x="1878442" y="2230777"/>
          <a:ext cx="751377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s-ES" sz="3700" b="0" i="0" kern="1200" dirty="0">
              <a:effectLst/>
              <a:latin typeface="+mn-lt"/>
              <a:ea typeface="+mn-ea"/>
              <a:cs typeface="+mn-cs"/>
            </a:rPr>
            <a:t>Tablas arco iris</a:t>
          </a:r>
          <a:endParaRPr lang="es-ES" sz="3700" kern="1200" dirty="0"/>
        </a:p>
      </dsp:txBody>
      <dsp:txXfrm>
        <a:off x="0" y="0"/>
        <a:ext cx="1788160" cy="1758736"/>
      </dsp:txXfrm>
    </dsp:sp>
    <dsp:sp modelId="{BA890273-A3E8-4E3D-9107-04038EB3D603}">
      <dsp:nvSpPr>
        <dsp:cNvPr id="0" name=""/>
        <dsp:cNvSpPr/>
      </dsp:nvSpPr>
      <dsp:spPr>
        <a:xfrm>
          <a:off x="1922272" y="40876"/>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dirty="0"/>
            <a:t>Las tablas arco iris contienen hashes de contraseñas que se han calculado previamente</a:t>
          </a:r>
          <a:endParaRPr lang="es-ES" sz="1600" kern="1200" dirty="0"/>
        </a:p>
      </dsp:txBody>
      <dsp:txXfrm>
        <a:off x="1922272" y="40876"/>
        <a:ext cx="7018528" cy="817537"/>
      </dsp:txXfrm>
    </dsp:sp>
    <dsp:sp modelId="{0F05EA6A-65B2-4A9F-BE0B-CF4A1B8DEE8E}">
      <dsp:nvSpPr>
        <dsp:cNvPr id="0" name=""/>
        <dsp:cNvSpPr/>
      </dsp:nvSpPr>
      <dsp:spPr>
        <a:xfrm>
          <a:off x="1788160" y="858414"/>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899291"/>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0" i="0" kern="1200" dirty="0">
              <a:solidFill>
                <a:schemeClr val="tx1"/>
              </a:solidFill>
              <a:effectLst/>
              <a:latin typeface="+mn-lt"/>
              <a:ea typeface="+mn-ea"/>
              <a:cs typeface="+mn-cs"/>
            </a:rPr>
            <a:t>Estos hashes se utilizan como recurso para ejecutar ataques de diccionario y encontrar la contraseña de un usuario a partir de términos localizados en datos filtrados.</a:t>
          </a:r>
          <a:endParaRPr lang="es-ES" sz="1600" kern="1200" dirty="0"/>
        </a:p>
      </dsp:txBody>
      <dsp:txXfrm>
        <a:off x="1922272" y="899291"/>
        <a:ext cx="7018528" cy="817537"/>
      </dsp:txXfrm>
    </dsp:sp>
    <dsp:sp modelId="{6B932137-D3AF-40EC-AC2C-6FECF718F695}">
      <dsp:nvSpPr>
        <dsp:cNvPr id="0" name=""/>
        <dsp:cNvSpPr/>
      </dsp:nvSpPr>
      <dsp:spPr>
        <a:xfrm>
          <a:off x="1788160" y="1716828"/>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b="0" i="0" kern="1200" dirty="0"/>
            <a:t>Hombre en el medio</a:t>
          </a:r>
          <a:endParaRPr lang="es-ES" sz="3500" kern="1200" dirty="0"/>
        </a:p>
      </dsp:txBody>
      <dsp:txXfrm>
        <a:off x="0" y="0"/>
        <a:ext cx="1788160" cy="1758736"/>
      </dsp:txXfrm>
    </dsp:sp>
    <dsp:sp modelId="{BA890273-A3E8-4E3D-9107-04038EB3D603}">
      <dsp:nvSpPr>
        <dsp:cNvPr id="0" name=""/>
        <dsp:cNvSpPr/>
      </dsp:nvSpPr>
      <dsp:spPr>
        <a:xfrm>
          <a:off x="1922272" y="40876"/>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b="0" i="0" kern="1200" dirty="0"/>
            <a:t>Permite a un tercero malintencionado interponerse entre dos dispositivos o usuarios que están comunicándose.</a:t>
          </a:r>
          <a:endParaRPr lang="es-ES" sz="2300" kern="1200" dirty="0"/>
        </a:p>
      </dsp:txBody>
      <dsp:txXfrm>
        <a:off x="1922272" y="40876"/>
        <a:ext cx="7018528" cy="817537"/>
      </dsp:txXfrm>
    </dsp:sp>
    <dsp:sp modelId="{0F05EA6A-65B2-4A9F-BE0B-CF4A1B8DEE8E}">
      <dsp:nvSpPr>
        <dsp:cNvPr id="0" name=""/>
        <dsp:cNvSpPr/>
      </dsp:nvSpPr>
      <dsp:spPr>
        <a:xfrm>
          <a:off x="1788160" y="858414"/>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899291"/>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b="0" i="0" kern="1200" dirty="0">
              <a:solidFill>
                <a:schemeClr val="tx1"/>
              </a:solidFill>
              <a:effectLst/>
              <a:latin typeface="+mn-lt"/>
              <a:ea typeface="+mn-ea"/>
              <a:cs typeface="+mn-cs"/>
            </a:rPr>
            <a:t>Permite interceptar los datos que se envían entre dispositivos así como el robo de información confidencial.</a:t>
          </a:r>
          <a:endParaRPr lang="es-ES" sz="2300" kern="1200" dirty="0"/>
        </a:p>
      </dsp:txBody>
      <dsp:txXfrm>
        <a:off x="1922272" y="899291"/>
        <a:ext cx="7018528" cy="817537"/>
      </dsp:txXfrm>
    </dsp:sp>
    <dsp:sp modelId="{6B932137-D3AF-40EC-AC2C-6FECF718F695}">
      <dsp:nvSpPr>
        <dsp:cNvPr id="0" name=""/>
        <dsp:cNvSpPr/>
      </dsp:nvSpPr>
      <dsp:spPr>
        <a:xfrm>
          <a:off x="1788160" y="1716828"/>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b="0" i="0" kern="1200" dirty="0"/>
            <a:t>Intercepción de tráfico</a:t>
          </a:r>
          <a:endParaRPr lang="es-ES" sz="2400" kern="1200" dirty="0"/>
        </a:p>
      </dsp:txBody>
      <dsp:txXfrm>
        <a:off x="0" y="0"/>
        <a:ext cx="1788160" cy="1758736"/>
      </dsp:txXfrm>
    </dsp:sp>
    <dsp:sp modelId="{BA890273-A3E8-4E3D-9107-04038EB3D603}">
      <dsp:nvSpPr>
        <dsp:cNvPr id="0" name=""/>
        <dsp:cNvSpPr/>
      </dsp:nvSpPr>
      <dsp:spPr>
        <a:xfrm>
          <a:off x="1922272" y="40876"/>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dirty="0"/>
            <a:t>Se utiliza un software, como rastreadores de paquetes, para monitorear el tráfico de la red y capturar contraseñas a medida que se pasan.</a:t>
          </a:r>
          <a:endParaRPr lang="es-ES" sz="1800" kern="1200" dirty="0"/>
        </a:p>
      </dsp:txBody>
      <dsp:txXfrm>
        <a:off x="1922272" y="40876"/>
        <a:ext cx="7018528" cy="817537"/>
      </dsp:txXfrm>
    </dsp:sp>
    <dsp:sp modelId="{0F05EA6A-65B2-4A9F-BE0B-CF4A1B8DEE8E}">
      <dsp:nvSpPr>
        <dsp:cNvPr id="0" name=""/>
        <dsp:cNvSpPr/>
      </dsp:nvSpPr>
      <dsp:spPr>
        <a:xfrm>
          <a:off x="1788160" y="858414"/>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899291"/>
          <a:ext cx="7018528" cy="81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0" i="0" kern="1200" dirty="0">
              <a:solidFill>
                <a:schemeClr val="tx1"/>
              </a:solidFill>
              <a:effectLst/>
              <a:latin typeface="+mn-lt"/>
              <a:ea typeface="+mn-ea"/>
              <a:cs typeface="+mn-cs"/>
            </a:rPr>
            <a:t>Dependiendo de la solidez del método de cifrado utilizado, incluso la información cifrada puede ser descifrable.</a:t>
          </a:r>
          <a:endParaRPr lang="es-ES" sz="1800" kern="1200" dirty="0"/>
        </a:p>
      </dsp:txBody>
      <dsp:txXfrm>
        <a:off x="1922272" y="899291"/>
        <a:ext cx="7018528" cy="817537"/>
      </dsp:txXfrm>
    </dsp:sp>
    <dsp:sp modelId="{6B932137-D3AF-40EC-AC2C-6FECF718F695}">
      <dsp:nvSpPr>
        <dsp:cNvPr id="0" name=""/>
        <dsp:cNvSpPr/>
      </dsp:nvSpPr>
      <dsp:spPr>
        <a:xfrm>
          <a:off x="1788160" y="1716828"/>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A8D90-DC0A-48AA-A523-3E2A7742B267}">
      <dsp:nvSpPr>
        <dsp:cNvPr id="0" name=""/>
        <dsp:cNvSpPr/>
      </dsp:nvSpPr>
      <dsp:spPr>
        <a:xfrm>
          <a:off x="0" y="0"/>
          <a:ext cx="8940801"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E96F-AA18-4A04-BE15-EFCC847A6485}">
      <dsp:nvSpPr>
        <dsp:cNvPr id="0" name=""/>
        <dsp:cNvSpPr/>
      </dsp:nvSpPr>
      <dsp:spPr>
        <a:xfrm>
          <a:off x="0" y="0"/>
          <a:ext cx="1788160" cy="175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b="0" i="0" kern="1200" dirty="0" err="1"/>
            <a:t>Keylogger</a:t>
          </a:r>
          <a:endParaRPr lang="es-ES" sz="3000" kern="1200" dirty="0"/>
        </a:p>
      </dsp:txBody>
      <dsp:txXfrm>
        <a:off x="0" y="0"/>
        <a:ext cx="1788160" cy="1758736"/>
      </dsp:txXfrm>
    </dsp:sp>
    <dsp:sp modelId="{BA890273-A3E8-4E3D-9107-04038EB3D603}">
      <dsp:nvSpPr>
        <dsp:cNvPr id="0" name=""/>
        <dsp:cNvSpPr/>
      </dsp:nvSpPr>
      <dsp:spPr>
        <a:xfrm>
          <a:off x="1922272" y="27480"/>
          <a:ext cx="7018528" cy="549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t>Un actor malintencionado obtiene acceso a una computadora e instala software o hardware que registra cada pulsación de tecla realizada por el usuario.</a:t>
          </a:r>
          <a:endParaRPr lang="es-ES" sz="1500" kern="1200" dirty="0"/>
        </a:p>
      </dsp:txBody>
      <dsp:txXfrm>
        <a:off x="1922272" y="27480"/>
        <a:ext cx="7018528" cy="549604"/>
      </dsp:txXfrm>
    </dsp:sp>
    <dsp:sp modelId="{0F05EA6A-65B2-4A9F-BE0B-CF4A1B8DEE8E}">
      <dsp:nvSpPr>
        <dsp:cNvPr id="0" name=""/>
        <dsp:cNvSpPr/>
      </dsp:nvSpPr>
      <dsp:spPr>
        <a:xfrm>
          <a:off x="1788160" y="577085"/>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10D1BD-EC2C-4C5E-A801-3DFF96CE7E24}">
      <dsp:nvSpPr>
        <dsp:cNvPr id="0" name=""/>
        <dsp:cNvSpPr/>
      </dsp:nvSpPr>
      <dsp:spPr>
        <a:xfrm>
          <a:off x="1922272" y="604565"/>
          <a:ext cx="7018528" cy="549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solidFill>
                <a:schemeClr val="tx1"/>
              </a:solidFill>
              <a:effectLst/>
              <a:latin typeface="+mn-lt"/>
              <a:ea typeface="+mn-ea"/>
              <a:cs typeface="+mn-cs"/>
            </a:rPr>
            <a:t>Registrar contraseñas, mensajes, correos electrónicos y cualquier otro texto ingresado.</a:t>
          </a:r>
          <a:endParaRPr lang="es-ES" sz="1500" kern="1200" dirty="0"/>
        </a:p>
      </dsp:txBody>
      <dsp:txXfrm>
        <a:off x="1922272" y="604565"/>
        <a:ext cx="7018528" cy="549604"/>
      </dsp:txXfrm>
    </dsp:sp>
    <dsp:sp modelId="{6B932137-D3AF-40EC-AC2C-6FECF718F695}">
      <dsp:nvSpPr>
        <dsp:cNvPr id="0" name=""/>
        <dsp:cNvSpPr/>
      </dsp:nvSpPr>
      <dsp:spPr>
        <a:xfrm>
          <a:off x="1788160" y="1154170"/>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949228-B0CB-4D73-B888-9FC22BA2923E}">
      <dsp:nvSpPr>
        <dsp:cNvPr id="0" name=""/>
        <dsp:cNvSpPr/>
      </dsp:nvSpPr>
      <dsp:spPr>
        <a:xfrm>
          <a:off x="1922272" y="1181650"/>
          <a:ext cx="7018528" cy="549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S" sz="1500" b="0" i="0" kern="1200" dirty="0">
              <a:solidFill>
                <a:schemeClr val="tx1"/>
              </a:solidFill>
              <a:effectLst/>
              <a:latin typeface="+mn-lt"/>
              <a:ea typeface="+mn-ea"/>
              <a:cs typeface="+mn-cs"/>
            </a:rPr>
            <a:t>Funciona en el sistema durante mucho tiempo sin ser detectado.</a:t>
          </a:r>
          <a:endParaRPr lang="es-ES" sz="1500" kern="1200" dirty="0"/>
        </a:p>
      </dsp:txBody>
      <dsp:txXfrm>
        <a:off x="1922272" y="1181650"/>
        <a:ext cx="7018528" cy="549604"/>
      </dsp:txXfrm>
    </dsp:sp>
    <dsp:sp modelId="{781B6551-816E-4177-9398-2AC6DC4A1F31}">
      <dsp:nvSpPr>
        <dsp:cNvPr id="0" name=""/>
        <dsp:cNvSpPr/>
      </dsp:nvSpPr>
      <dsp:spPr>
        <a:xfrm>
          <a:off x="1788160" y="1731255"/>
          <a:ext cx="715264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2F83-6C71-43BD-8FFA-0218E68FD1A2}">
      <dsp:nvSpPr>
        <dsp:cNvPr id="0" name=""/>
        <dsp:cNvSpPr/>
      </dsp:nvSpPr>
      <dsp:spPr>
        <a:xfrm>
          <a:off x="0" y="0"/>
          <a:ext cx="1845520" cy="449019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kern="1200" dirty="0"/>
            <a:t>Top 10 en 2024</a:t>
          </a:r>
        </a:p>
      </dsp:txBody>
      <dsp:txXfrm>
        <a:off x="0" y="0"/>
        <a:ext cx="1845520" cy="1347057"/>
      </dsp:txXfrm>
    </dsp:sp>
    <dsp:sp modelId="{26B90422-0B8A-4842-BD2D-730DC0437990}">
      <dsp:nvSpPr>
        <dsp:cNvPr id="0" name=""/>
        <dsp:cNvSpPr/>
      </dsp:nvSpPr>
      <dsp:spPr>
        <a:xfrm>
          <a:off x="184551" y="134820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dirty="0"/>
            <a:t>123456</a:t>
          </a:r>
          <a:endParaRPr lang="es-ES" sz="1300" kern="1200" dirty="0"/>
        </a:p>
      </dsp:txBody>
      <dsp:txXfrm>
        <a:off x="192054" y="1355711"/>
        <a:ext cx="1461410" cy="241157"/>
      </dsp:txXfrm>
    </dsp:sp>
    <dsp:sp modelId="{D9D58CDD-AB03-4F9B-8268-66DB592C1F21}">
      <dsp:nvSpPr>
        <dsp:cNvPr id="0" name=""/>
        <dsp:cNvSpPr/>
      </dsp:nvSpPr>
      <dsp:spPr>
        <a:xfrm>
          <a:off x="184551" y="1643782"/>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123456789</a:t>
          </a:r>
        </a:p>
      </dsp:txBody>
      <dsp:txXfrm>
        <a:off x="192054" y="1651285"/>
        <a:ext cx="1461410" cy="241157"/>
      </dsp:txXfrm>
    </dsp:sp>
    <dsp:sp modelId="{9E78E75A-2E56-4EE0-B870-4F692116681F}">
      <dsp:nvSpPr>
        <dsp:cNvPr id="0" name=""/>
        <dsp:cNvSpPr/>
      </dsp:nvSpPr>
      <dsp:spPr>
        <a:xfrm>
          <a:off x="184551" y="1939355"/>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qwerty</a:t>
          </a:r>
        </a:p>
      </dsp:txBody>
      <dsp:txXfrm>
        <a:off x="192054" y="1946858"/>
        <a:ext cx="1461410" cy="241157"/>
      </dsp:txXfrm>
    </dsp:sp>
    <dsp:sp modelId="{2C80F7CA-FCBE-4C1D-AA29-3ED3F78A7850}">
      <dsp:nvSpPr>
        <dsp:cNvPr id="0" name=""/>
        <dsp:cNvSpPr/>
      </dsp:nvSpPr>
      <dsp:spPr>
        <a:xfrm>
          <a:off x="184551" y="223492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password</a:t>
          </a:r>
        </a:p>
      </dsp:txBody>
      <dsp:txXfrm>
        <a:off x="192054" y="2242431"/>
        <a:ext cx="1461410" cy="241157"/>
      </dsp:txXfrm>
    </dsp:sp>
    <dsp:sp modelId="{1A9F6F46-6FF8-4B52-B11B-A4467677908B}">
      <dsp:nvSpPr>
        <dsp:cNvPr id="0" name=""/>
        <dsp:cNvSpPr/>
      </dsp:nvSpPr>
      <dsp:spPr>
        <a:xfrm>
          <a:off x="184551" y="2530502"/>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dirty="0"/>
            <a:t>12345</a:t>
          </a:r>
        </a:p>
      </dsp:txBody>
      <dsp:txXfrm>
        <a:off x="192054" y="2538005"/>
        <a:ext cx="1461410" cy="241157"/>
      </dsp:txXfrm>
    </dsp:sp>
    <dsp:sp modelId="{4EE4BA15-D6F7-4F9A-B22D-CBAE6AF36C66}">
      <dsp:nvSpPr>
        <dsp:cNvPr id="0" name=""/>
        <dsp:cNvSpPr/>
      </dsp:nvSpPr>
      <dsp:spPr>
        <a:xfrm>
          <a:off x="184551" y="2826075"/>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qwerty123</a:t>
          </a:r>
        </a:p>
      </dsp:txBody>
      <dsp:txXfrm>
        <a:off x="192054" y="2833578"/>
        <a:ext cx="1461410" cy="241157"/>
      </dsp:txXfrm>
    </dsp:sp>
    <dsp:sp modelId="{D239CB93-28F9-42CD-B470-44E41E5F2991}">
      <dsp:nvSpPr>
        <dsp:cNvPr id="0" name=""/>
        <dsp:cNvSpPr/>
      </dsp:nvSpPr>
      <dsp:spPr>
        <a:xfrm>
          <a:off x="184551" y="312164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1q2w3e</a:t>
          </a:r>
        </a:p>
      </dsp:txBody>
      <dsp:txXfrm>
        <a:off x="192054" y="3129151"/>
        <a:ext cx="1461410" cy="241157"/>
      </dsp:txXfrm>
    </dsp:sp>
    <dsp:sp modelId="{7B6F1C60-C558-478B-9F4D-D4A617F34B05}">
      <dsp:nvSpPr>
        <dsp:cNvPr id="0" name=""/>
        <dsp:cNvSpPr/>
      </dsp:nvSpPr>
      <dsp:spPr>
        <a:xfrm>
          <a:off x="184551" y="3417222"/>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12345678</a:t>
          </a:r>
        </a:p>
      </dsp:txBody>
      <dsp:txXfrm>
        <a:off x="192054" y="3424725"/>
        <a:ext cx="1461410" cy="241157"/>
      </dsp:txXfrm>
    </dsp:sp>
    <dsp:sp modelId="{F8BE1644-CD6E-4023-AA6D-885EA37C2C17}">
      <dsp:nvSpPr>
        <dsp:cNvPr id="0" name=""/>
        <dsp:cNvSpPr/>
      </dsp:nvSpPr>
      <dsp:spPr>
        <a:xfrm>
          <a:off x="184551" y="3712795"/>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111111</a:t>
          </a:r>
        </a:p>
      </dsp:txBody>
      <dsp:txXfrm>
        <a:off x="192054" y="3720298"/>
        <a:ext cx="1461410" cy="241157"/>
      </dsp:txXfrm>
    </dsp:sp>
    <dsp:sp modelId="{F97FD8B6-6178-4263-BACC-A038FDE02BEE}">
      <dsp:nvSpPr>
        <dsp:cNvPr id="0" name=""/>
        <dsp:cNvSpPr/>
      </dsp:nvSpPr>
      <dsp:spPr>
        <a:xfrm>
          <a:off x="184551" y="4008368"/>
          <a:ext cx="1476416" cy="25616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mj-lt"/>
            <a:buNone/>
          </a:pPr>
          <a:r>
            <a:rPr lang="es-ES" sz="1300" b="0" i="0" kern="1200"/>
            <a:t>1234567890</a:t>
          </a:r>
        </a:p>
      </dsp:txBody>
      <dsp:txXfrm>
        <a:off x="192054" y="4015871"/>
        <a:ext cx="1461410" cy="241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5072-0279-4EA8-990B-0C33474BB2E1}">
      <dsp:nvSpPr>
        <dsp:cNvPr id="0" name=""/>
        <dsp:cNvSpPr/>
      </dsp:nvSpPr>
      <dsp:spPr>
        <a:xfrm>
          <a:off x="1063" y="506351"/>
          <a:ext cx="2267965" cy="13607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Recolectaron conjuntos de datos (públicos) asociados a contraseñas filtradas</a:t>
          </a:r>
        </a:p>
      </dsp:txBody>
      <dsp:txXfrm>
        <a:off x="40919" y="546207"/>
        <a:ext cx="2188253" cy="1281067"/>
      </dsp:txXfrm>
    </dsp:sp>
    <dsp:sp modelId="{A4AB8658-C17F-4590-9F88-55286404923F}">
      <dsp:nvSpPr>
        <dsp:cNvPr id="0" name=""/>
        <dsp:cNvSpPr/>
      </dsp:nvSpPr>
      <dsp:spPr>
        <a:xfrm>
          <a:off x="2468610" y="905513"/>
          <a:ext cx="480808" cy="56245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a:off x="2468610" y="1018004"/>
        <a:ext cx="336566" cy="337473"/>
      </dsp:txXfrm>
    </dsp:sp>
    <dsp:sp modelId="{2BC58029-BBFA-4238-871F-13954AB09A67}">
      <dsp:nvSpPr>
        <dsp:cNvPr id="0" name=""/>
        <dsp:cNvSpPr/>
      </dsp:nvSpPr>
      <dsp:spPr>
        <a:xfrm>
          <a:off x="3176215" y="506351"/>
          <a:ext cx="2267965" cy="13607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Anonimizaron los usuarios para solo centrarse en la contraseña</a:t>
          </a:r>
        </a:p>
      </dsp:txBody>
      <dsp:txXfrm>
        <a:off x="3216071" y="546207"/>
        <a:ext cx="2188253" cy="1281067"/>
      </dsp:txXfrm>
    </dsp:sp>
    <dsp:sp modelId="{57C54B93-EACB-4581-8B23-468A28AE6D72}">
      <dsp:nvSpPr>
        <dsp:cNvPr id="0" name=""/>
        <dsp:cNvSpPr/>
      </dsp:nvSpPr>
      <dsp:spPr>
        <a:xfrm rot="5400000">
          <a:off x="4069794" y="2025888"/>
          <a:ext cx="480808" cy="56245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a:p>
      </dsp:txBody>
      <dsp:txXfrm rot="-5400000">
        <a:off x="4141462" y="2066711"/>
        <a:ext cx="337473" cy="336566"/>
      </dsp:txXfrm>
    </dsp:sp>
    <dsp:sp modelId="{9BD17066-7963-4E0E-BE47-99CD9CAD0F40}">
      <dsp:nvSpPr>
        <dsp:cNvPr id="0" name=""/>
        <dsp:cNvSpPr/>
      </dsp:nvSpPr>
      <dsp:spPr>
        <a:xfrm>
          <a:off x="3176215" y="2774317"/>
          <a:ext cx="2267965" cy="136077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Analizaron un total de </a:t>
          </a:r>
          <a:r>
            <a:rPr lang="es-ES" sz="1800" b="1" kern="1200" dirty="0"/>
            <a:t>15 212 645 925 </a:t>
          </a:r>
          <a:r>
            <a:rPr lang="es-ES" sz="1800" kern="1200" dirty="0"/>
            <a:t>de las cuales 2 217 015 490 (</a:t>
          </a:r>
          <a:r>
            <a:rPr lang="es-ES" sz="1800" b="1" kern="1200" dirty="0"/>
            <a:t>14%</a:t>
          </a:r>
          <a:r>
            <a:rPr lang="es-ES" sz="1800" kern="1200" dirty="0"/>
            <a:t>) eran únicas</a:t>
          </a:r>
        </a:p>
      </dsp:txBody>
      <dsp:txXfrm>
        <a:off x="3216071" y="2814173"/>
        <a:ext cx="2188253" cy="1281067"/>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41ABD-6A6D-459F-8462-524ECD93906B}" type="datetimeFigureOut">
              <a:rPr lang="es-ES" smtClean="0"/>
              <a:t>24/03/2024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C34A4-13E2-443F-972C-194BE4D60CDE}" type="slidenum">
              <a:rPr lang="es-ES" smtClean="0"/>
              <a:t>‹Nº›</a:t>
            </a:fld>
            <a:endParaRPr lang="es-ES"/>
          </a:p>
        </p:txBody>
      </p:sp>
    </p:spTree>
    <p:extLst>
      <p:ext uri="{BB962C8B-B14F-4D97-AF65-F5344CB8AC3E}">
        <p14:creationId xmlns:p14="http://schemas.microsoft.com/office/powerpoint/2010/main" val="135087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portsshow.net/top-10-most-popular-sports-in-the-worl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ybernews.com/best-password-managers/how-to-create-a-strong-password/"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xkcd.com/936/" TargetMode="External"/><Relationship Id="rId4" Type="http://schemas.openxmlformats.org/officeDocument/2006/relationships/hyperlink" Target="https://cybernews.com/password-generato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s.wikipedia.org/wiki/RockYou#cite_note-Sin_nombre-pHdZ-1-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atascientest.com/es/datacleaning-limpieza-de-datos-definicion-tecnicas-importancia-en-data-scienc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bing.com/search?q=Tecnicas+de+limpieza+de+datos+en+ciencia+de+dato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anamahitek.com/cual-es-la-diferencia-entre-regresion-y-clasificacion-en-machine-learn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rivacysavvy.com/es/seguridad/espionaje/que-es-keylogger/"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futurelearn.com/info/courses/hands-on-password-attacks-and-security/0/steps/204016" TargetMode="External"/><Relationship Id="rId5" Type="http://schemas.openxmlformats.org/officeDocument/2006/relationships/hyperlink" Target="https://www.reflectiz.com/blog/keylogging-attack/" TargetMode="External"/><Relationship Id="rId4" Type="http://schemas.openxmlformats.org/officeDocument/2006/relationships/hyperlink" Target="https://www.crowdstrike.com/cybersecurity-101/attack-types/keylogg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En el entorno digital actual, las contraseñas son esenciales para proteger nuestros datos y sistemas informáticos. Son la primera barrera contra el acceso no autorizado y, por lo tanto, deben ser sólidas y seguras.</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En el mundo digital actual, las contraseñas juegan un papel fundamental en la protección de datos y sistemas informáticos. Son la primera línea de defensa contra el acceso no autorizado y, por lo tanto, es crucial que sean sólidas y seguras. </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a:t>
            </a:fld>
            <a:endParaRPr lang="es-ES"/>
          </a:p>
        </p:txBody>
      </p:sp>
    </p:spTree>
    <p:extLst>
      <p:ext uri="{BB962C8B-B14F-4D97-AF65-F5344CB8AC3E}">
        <p14:creationId xmlns:p14="http://schemas.microsoft.com/office/powerpoint/2010/main" val="1689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number one sports team, at least for the English-language world, seems to be the NBA’s Phoenix Suns, followed by the superior Miami Heat (full disclosure: I’m from Miami). Third up is the MLB’s Cincinnati Reds. Of course, since these are generic terms, there’s a possibility that some of these terms aren’t sports-related – but that’s essentially the risk with all the terms in these statistics.</a:t>
            </a:r>
          </a:p>
          <a:p>
            <a:r>
              <a:rPr lang="en-US" sz="1200" b="0" i="0" kern="1200" dirty="0">
                <a:solidFill>
                  <a:schemeClr val="tx1"/>
                </a:solidFill>
                <a:effectLst/>
                <a:latin typeface="+mn-lt"/>
                <a:ea typeface="+mn-ea"/>
                <a:cs typeface="+mn-cs"/>
              </a:rPr>
              <a:t>European soccer (football clubs) come in three times in the top ten, with Liverpool, Chelsea, and Arsenal taking the #5, #6 and #8 spots, respectively.</a:t>
            </a:r>
          </a:p>
          <a:p>
            <a:r>
              <a:rPr lang="en-US" sz="1200" b="0" i="0" kern="1200" dirty="0">
                <a:solidFill>
                  <a:schemeClr val="tx1"/>
                </a:solidFill>
                <a:effectLst/>
                <a:latin typeface="+mn-lt"/>
                <a:ea typeface="+mn-ea"/>
                <a:cs typeface="+mn-cs"/>
              </a:rPr>
              <a:t>In total, we can see that there are five NBA teams, two from MLB, and three European football clubs. From this, we can assume that the NBA is, by far, the most popular sport in the world, followed by European football/soccer (even though </a:t>
            </a:r>
            <a:r>
              <a:rPr lang="en-US" sz="1200" b="0" i="0" u="sng" kern="1200" dirty="0">
                <a:solidFill>
                  <a:schemeClr val="tx1"/>
                </a:solidFill>
                <a:effectLst/>
                <a:latin typeface="+mn-lt"/>
                <a:ea typeface="+mn-ea"/>
                <a:cs typeface="+mn-cs"/>
                <a:hlinkClick r:id="rId3"/>
              </a:rPr>
              <a:t>some stats</a:t>
            </a:r>
            <a:r>
              <a:rPr lang="en-US" sz="1200" b="0" i="0" kern="1200" dirty="0">
                <a:solidFill>
                  <a:schemeClr val="tx1"/>
                </a:solidFill>
                <a:effectLst/>
                <a:latin typeface="+mn-lt"/>
                <a:ea typeface="+mn-ea"/>
                <a:cs typeface="+mn-cs"/>
              </a:rPr>
              <a:t> show that soccer is number one, and basketball comes in at number 3).</a:t>
            </a:r>
          </a:p>
          <a:p>
            <a:r>
              <a:rPr lang="en-US" sz="1200" b="0" i="0" kern="1200" dirty="0">
                <a:solidFill>
                  <a:schemeClr val="tx1"/>
                </a:solidFill>
                <a:effectLst/>
                <a:latin typeface="+mn-lt"/>
                <a:ea typeface="+mn-ea"/>
                <a:cs typeface="+mn-cs"/>
              </a:rPr>
              <a:t>When we skew our understanding to the English-language world, with a lot of data coming from the US and the West, the findings in our password analysis seem to correlate.</a:t>
            </a:r>
          </a:p>
          <a:p>
            <a:r>
              <a:rPr lang="en-US" sz="1200" b="0" i="0" kern="1200" dirty="0">
                <a:solidFill>
                  <a:schemeClr val="tx1"/>
                </a:solidFill>
                <a:effectLst/>
                <a:latin typeface="+mn-lt"/>
                <a:ea typeface="+mn-ea"/>
                <a:cs typeface="+mn-cs"/>
              </a:rPr>
              <a:t>Just for fun, the least popular sports team to use in passwords is “</a:t>
            </a:r>
            <a:r>
              <a:rPr lang="en-US" sz="1200" b="0" i="0" kern="1200" dirty="0" err="1">
                <a:solidFill>
                  <a:schemeClr val="tx1"/>
                </a:solidFill>
                <a:effectLst/>
                <a:latin typeface="+mn-lt"/>
                <a:ea typeface="+mn-ea"/>
                <a:cs typeface="+mn-cs"/>
              </a:rPr>
              <a:t>wolverhamptonwanderers</a:t>
            </a:r>
            <a:r>
              <a:rPr lang="en-US" sz="1200" b="0" i="0" kern="1200" dirty="0">
                <a:solidFill>
                  <a:schemeClr val="tx1"/>
                </a:solidFill>
                <a:effectLst/>
                <a:latin typeface="+mn-lt"/>
                <a:ea typeface="+mn-ea"/>
                <a:cs typeface="+mn-cs"/>
              </a:rPr>
              <a:t>,” used just 3 times, which I’m told is pretty accurate based on their overall performance.</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12</a:t>
            </a:fld>
            <a:endParaRPr lang="es-ES"/>
          </a:p>
        </p:txBody>
      </p:sp>
    </p:spTree>
    <p:extLst>
      <p:ext uri="{BB962C8B-B14F-4D97-AF65-F5344CB8AC3E}">
        <p14:creationId xmlns:p14="http://schemas.microsoft.com/office/powerpoint/2010/main" val="65785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Another aspect we were interested in was to see how many passwords contained curse words, and which curse words were favored the most.</a:t>
            </a:r>
          </a:p>
          <a:p>
            <a:r>
              <a:rPr lang="en-US" sz="1200" b="0" i="0" kern="1200" dirty="0">
                <a:solidFill>
                  <a:schemeClr val="tx1"/>
                </a:solidFill>
                <a:effectLst/>
                <a:latin typeface="+mn-lt"/>
                <a:ea typeface="+mn-ea"/>
                <a:cs typeface="+mn-cs"/>
              </a:rPr>
              <a:t>Based on our analysis, a total of 152,933,335 passwords contained curse words. Out of 2.2 billion unique passwords, that’s about 7%.</a:t>
            </a:r>
          </a:p>
          <a:p>
            <a:r>
              <a:rPr lang="en-US" sz="1200" b="0" i="0" kern="1200" dirty="0">
                <a:solidFill>
                  <a:schemeClr val="tx1"/>
                </a:solidFill>
                <a:effectLst/>
                <a:latin typeface="+mn-lt"/>
                <a:ea typeface="+mn-ea"/>
                <a:cs typeface="+mn-cs"/>
              </a:rPr>
              <a:t>Results show that the Internet’s favorite curse word is “ass” coming in at nearly 27 million usages, followed by “sex” at a little over 5 million. The world’s most flexible ‘F’ word comes in at third place, being used in fewer than 5 million passwords.</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13</a:t>
            </a:fld>
            <a:endParaRPr lang="es-ES"/>
          </a:p>
        </p:txBody>
      </p:sp>
    </p:spTree>
    <p:extLst>
      <p:ext uri="{BB962C8B-B14F-4D97-AF65-F5344CB8AC3E}">
        <p14:creationId xmlns:p14="http://schemas.microsoft.com/office/powerpoint/2010/main" val="288288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If people were like me, the best month would be July or August, the best day either Friday or Saturday, and the best season obviously summer. Fortunately or unfortunately, the world isn’t composed of copies of me, so let’s see what months, days, and seasons people preferred to use most in their passwords.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Well, I’m glad to know that people in the world have some good sense. “summer” is the most popular, and “autumn” is the least. The top weekday is “</a:t>
            </a:r>
            <a:r>
              <a:rPr lang="en-US" sz="1200" b="0" i="0" kern="1200" dirty="0" err="1">
                <a:solidFill>
                  <a:schemeClr val="tx1"/>
                </a:solidFill>
                <a:effectLst/>
                <a:latin typeface="+mn-lt"/>
                <a:ea typeface="+mn-ea"/>
                <a:cs typeface="+mn-cs"/>
              </a:rPr>
              <a:t>friday</a:t>
            </a:r>
            <a:r>
              <a:rPr lang="en-US" sz="1200" b="0" i="0" kern="1200" dirty="0">
                <a:solidFill>
                  <a:schemeClr val="tx1"/>
                </a:solidFill>
                <a:effectLst/>
                <a:latin typeface="+mn-lt"/>
                <a:ea typeface="+mn-ea"/>
                <a:cs typeface="+mn-cs"/>
              </a:rPr>
              <a:t>,” but there’s no reason for “</a:t>
            </a:r>
            <a:r>
              <a:rPr lang="en-US" sz="1200" b="0" i="0" kern="1200" dirty="0" err="1">
                <a:solidFill>
                  <a:schemeClr val="tx1"/>
                </a:solidFill>
                <a:effectLst/>
                <a:latin typeface="+mn-lt"/>
                <a:ea typeface="+mn-ea"/>
                <a:cs typeface="+mn-cs"/>
              </a:rPr>
              <a:t>saturday</a:t>
            </a:r>
            <a:r>
              <a:rPr lang="en-US" sz="1200" b="0" i="0" kern="1200" dirty="0">
                <a:solidFill>
                  <a:schemeClr val="tx1"/>
                </a:solidFill>
                <a:effectLst/>
                <a:latin typeface="+mn-lt"/>
                <a:ea typeface="+mn-ea"/>
                <a:cs typeface="+mn-cs"/>
              </a:rPr>
              <a:t>” to be at the bottom – common sense would suggest “</a:t>
            </a:r>
            <a:r>
              <a:rPr lang="en-US" sz="1200" b="0" i="0" kern="1200" dirty="0" err="1">
                <a:solidFill>
                  <a:schemeClr val="tx1"/>
                </a:solidFill>
                <a:effectLst/>
                <a:latin typeface="+mn-lt"/>
                <a:ea typeface="+mn-ea"/>
                <a:cs typeface="+mn-cs"/>
              </a:rPr>
              <a:t>monday</a:t>
            </a:r>
            <a:r>
              <a:rPr lang="en-US" sz="1200" b="0" i="0" kern="1200" dirty="0">
                <a:solidFill>
                  <a:schemeClr val="tx1"/>
                </a:solidFill>
                <a:effectLst/>
                <a:latin typeface="+mn-lt"/>
                <a:ea typeface="+mn-ea"/>
                <a:cs typeface="+mn-cs"/>
              </a:rPr>
              <a:t>” to be the least popular.</a:t>
            </a:r>
          </a:p>
          <a:p>
            <a:r>
              <a:rPr lang="en-US" sz="1200" b="0" i="0" kern="1200" dirty="0">
                <a:solidFill>
                  <a:schemeClr val="tx1"/>
                </a:solidFill>
                <a:effectLst/>
                <a:latin typeface="+mn-lt"/>
                <a:ea typeface="+mn-ea"/>
                <a:cs typeface="+mn-cs"/>
              </a:rPr>
              <a:t>And lastly, “may” takes the cake for most popular month, more than twice as popular as the second-most popular “</a:t>
            </a:r>
            <a:r>
              <a:rPr lang="en-US" sz="1200" b="0" i="0" kern="1200" dirty="0" err="1">
                <a:solidFill>
                  <a:schemeClr val="tx1"/>
                </a:solidFill>
                <a:effectLst/>
                <a:latin typeface="+mn-lt"/>
                <a:ea typeface="+mn-ea"/>
                <a:cs typeface="+mn-cs"/>
              </a:rPr>
              <a:t>june</a:t>
            </a:r>
            <a:r>
              <a:rPr lang="en-US" sz="1200" b="0" i="0" kern="1200" dirty="0">
                <a:solidFill>
                  <a:schemeClr val="tx1"/>
                </a:solidFill>
                <a:effectLst/>
                <a:latin typeface="+mn-lt"/>
                <a:ea typeface="+mn-ea"/>
                <a:cs typeface="+mn-cs"/>
              </a:rPr>
              <a:t>.” Yes, of course, “may” is also a common word, so there’s a chance the data is a little skewed in that sense. In any case, the warmer months are at the top, and the absolutely dreadful February is twice as unpopular as the second-last “</a:t>
            </a:r>
            <a:r>
              <a:rPr lang="en-US" sz="1200" b="0" i="0" kern="1200" dirty="0" err="1">
                <a:solidFill>
                  <a:schemeClr val="tx1"/>
                </a:solidFill>
                <a:effectLst/>
                <a:latin typeface="+mn-lt"/>
                <a:ea typeface="+mn-ea"/>
                <a:cs typeface="+mn-cs"/>
              </a:rPr>
              <a:t>january</a:t>
            </a:r>
            <a:r>
              <a:rPr lang="en-U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14</a:t>
            </a:fld>
            <a:endParaRPr lang="es-ES"/>
          </a:p>
        </p:txBody>
      </p:sp>
    </p:spTree>
    <p:extLst>
      <p:ext uri="{BB962C8B-B14F-4D97-AF65-F5344CB8AC3E}">
        <p14:creationId xmlns:p14="http://schemas.microsoft.com/office/powerpoint/2010/main" val="234721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Lastly, we’ll look at what food people loved to include in their passwords. Surprisingly, this accounted for only 1.9%, with about 42 million uses.</a:t>
            </a:r>
          </a:p>
          <a:p>
            <a:endParaRPr lang="es-ES" dirty="0"/>
          </a:p>
          <a:p>
            <a:r>
              <a:rPr lang="en-US" sz="1200" b="0" i="0" kern="1200" dirty="0">
                <a:solidFill>
                  <a:schemeClr val="tx1"/>
                </a:solidFill>
                <a:effectLst/>
                <a:latin typeface="+mn-lt"/>
                <a:ea typeface="+mn-ea"/>
                <a:cs typeface="+mn-cs"/>
              </a:rPr>
              <a:t>It seems that the most popular food word is either a delicious food or a delicious beverage. Here, “ice” could refer to “ice cream” or “iced tea” – but since “cream” isn’t in the top 10, it’s most likely the beverage. The fact that “tea” is #2 only supports my theory. They are followed by “pie” and “nut.”</a:t>
            </a: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least </a:t>
            </a:r>
            <a:r>
              <a:rPr lang="en-US" sz="1200" b="0" i="0" kern="1200" dirty="0">
                <a:solidFill>
                  <a:schemeClr val="tx1"/>
                </a:solidFill>
                <a:effectLst/>
                <a:latin typeface="+mn-lt"/>
                <a:ea typeface="+mn-ea"/>
                <a:cs typeface="+mn-cs"/>
              </a:rPr>
              <a:t>popular food words were “mayonnaise,” “margarine,” and “seasoning.”</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15</a:t>
            </a:fld>
            <a:endParaRPr lang="es-ES"/>
          </a:p>
        </p:txBody>
      </p:sp>
    </p:spTree>
    <p:extLst>
      <p:ext uri="{BB962C8B-B14F-4D97-AF65-F5344CB8AC3E}">
        <p14:creationId xmlns:p14="http://schemas.microsoft.com/office/powerpoint/2010/main" val="421022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It’s particularly hard to make a judgement about whether these elements of a password – whether the year, curse word, sports team, city or else – is necessarily a good thing or a bad thing.</a:t>
            </a:r>
          </a:p>
          <a:p>
            <a:r>
              <a:rPr lang="en-US" sz="1200" b="0" i="0" kern="1200" dirty="0">
                <a:solidFill>
                  <a:schemeClr val="tx1"/>
                </a:solidFill>
                <a:effectLst/>
                <a:latin typeface="+mn-lt"/>
                <a:ea typeface="+mn-ea"/>
                <a:cs typeface="+mn-cs"/>
              </a:rPr>
              <a:t>However, we looked at the length of the passwords used, in terms of number of characters used. Unfortunately, most of the passwords used had 8 or fewer characters.</a:t>
            </a:r>
          </a:p>
          <a:p>
            <a:endParaRPr lang="es-ES" dirty="0"/>
          </a:p>
          <a:p>
            <a:r>
              <a:rPr lang="en-US" sz="1200" b="0" i="0" kern="1200" dirty="0">
                <a:solidFill>
                  <a:schemeClr val="tx1"/>
                </a:solidFill>
                <a:effectLst/>
                <a:latin typeface="+mn-lt"/>
                <a:ea typeface="+mn-ea"/>
                <a:cs typeface="+mn-cs"/>
              </a:rPr>
              <a:t>That, combined with the probability that the passwords weren’t too complex – instead made up of easily guessed combinations – leads us to believe that the passwords from these databases weren’t up to standard. There are much better ways to </a:t>
            </a:r>
            <a:r>
              <a:rPr lang="en-US" sz="1200" b="0" i="0" u="sng" kern="1200" dirty="0">
                <a:solidFill>
                  <a:schemeClr val="tx1"/>
                </a:solidFill>
                <a:effectLst/>
                <a:latin typeface="+mn-lt"/>
                <a:ea typeface="+mn-ea"/>
                <a:cs typeface="+mn-cs"/>
                <a:hlinkClick r:id="rId3"/>
              </a:rPr>
              <a:t>create a strong password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example, using “heat” as an element of the password, something easily guessed could be “</a:t>
            </a:r>
            <a:r>
              <a:rPr lang="en-US" sz="1200" b="0" i="0" kern="1200" dirty="0" err="1">
                <a:solidFill>
                  <a:schemeClr val="tx1"/>
                </a:solidFill>
                <a:effectLst/>
                <a:latin typeface="+mn-lt"/>
                <a:ea typeface="+mn-ea"/>
                <a:cs typeface="+mn-cs"/>
              </a:rPr>
              <a:t>letsgoheat</a:t>
            </a:r>
            <a:r>
              <a:rPr lang="en-US" sz="1200" b="0" i="0" kern="1200" dirty="0">
                <a:solidFill>
                  <a:schemeClr val="tx1"/>
                </a:solidFill>
                <a:effectLst/>
                <a:latin typeface="+mn-lt"/>
                <a:ea typeface="+mn-ea"/>
                <a:cs typeface="+mn-cs"/>
              </a:rPr>
              <a:t>” (10 characters), while something more complex would be “</a:t>
            </a:r>
            <a:r>
              <a:rPr lang="en-US" sz="1200" b="0" i="0" kern="1200" dirty="0" err="1">
                <a:solidFill>
                  <a:schemeClr val="tx1"/>
                </a:solidFill>
                <a:effectLst/>
                <a:latin typeface="+mn-lt"/>
                <a:ea typeface="+mn-ea"/>
                <a:cs typeface="+mn-cs"/>
              </a:rPr>
              <a:t>heatromearsenalhjamesp</a:t>
            </a:r>
            <a:r>
              <a:rPr lang="en-US" sz="1200" b="0" i="0" kern="1200" dirty="0">
                <a:solidFill>
                  <a:schemeClr val="tx1"/>
                </a:solidFill>
                <a:effectLst/>
                <a:latin typeface="+mn-lt"/>
                <a:ea typeface="+mn-ea"/>
                <a:cs typeface="+mn-cs"/>
              </a:rPr>
              <a:t>” (a 22-character passphrase). You can also use our </a:t>
            </a:r>
            <a:r>
              <a:rPr lang="en-US" sz="1200" b="0" i="0" u="sng" kern="1200" dirty="0">
                <a:solidFill>
                  <a:schemeClr val="tx1"/>
                </a:solidFill>
                <a:effectLst/>
                <a:latin typeface="+mn-lt"/>
                <a:ea typeface="+mn-ea"/>
                <a:cs typeface="+mn-cs"/>
                <a:hlinkClick r:id="rId4"/>
              </a:rPr>
              <a:t>unique password generator tool that generates strong &amp; random passwords</a:t>
            </a:r>
            <a:r>
              <a:rPr lang="en-US" sz="1200" b="0" i="0" kern="1200" dirty="0">
                <a:solidFill>
                  <a:schemeClr val="tx1"/>
                </a:solidFill>
                <a:effectLst/>
                <a:latin typeface="+mn-lt"/>
                <a:ea typeface="+mn-ea"/>
                <a:cs typeface="+mn-cs"/>
              </a:rPr>
              <a:t> that are almost impossible to crack. People also create </a:t>
            </a:r>
            <a:r>
              <a:rPr lang="en-US" sz="1200" b="1" i="0" u="sng" kern="1200" dirty="0">
                <a:solidFill>
                  <a:schemeClr val="tx1"/>
                </a:solidFill>
                <a:effectLst/>
                <a:latin typeface="+mn-lt"/>
                <a:ea typeface="+mn-ea"/>
                <a:cs typeface="+mn-cs"/>
                <a:hlinkClick r:id="rId5"/>
              </a:rPr>
              <a:t>strong passphrases using mnemonic devices</a:t>
            </a:r>
            <a:r>
              <a:rPr lang="en-US" sz="1200" b="0" i="0" kern="1200" dirty="0">
                <a:solidFill>
                  <a:schemeClr val="tx1"/>
                </a:solidFill>
                <a:effectLst/>
                <a:latin typeface="+mn-lt"/>
                <a:ea typeface="+mn-ea"/>
                <a:cs typeface="+mn-cs"/>
              </a:rPr>
              <a:t> are better as they usually are long and contain random words that have no logical meaning between each other, hence easier for a person to remember but more complex for an algorithm to crack.</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16</a:t>
            </a:fld>
            <a:endParaRPr lang="es-ES"/>
          </a:p>
        </p:txBody>
      </p:sp>
    </p:spTree>
    <p:extLst>
      <p:ext uri="{BB962C8B-B14F-4D97-AF65-F5344CB8AC3E}">
        <p14:creationId xmlns:p14="http://schemas.microsoft.com/office/powerpoint/2010/main" val="55503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Generar contraseñas robustas, conforme a los estándares de seguridad actuales, es esencial para prevenir ataques cibernéticos y salvaguardar la integridad de nuestra información confidencial.</a:t>
            </a:r>
            <a:endParaRPr lang="es-ES" sz="1200" kern="1200" dirty="0">
              <a:solidFill>
                <a:schemeClr val="tx1"/>
              </a:solidFill>
              <a:effectLst/>
              <a:latin typeface="+mn-lt"/>
              <a:ea typeface="+mn-ea"/>
              <a:cs typeface="+mn-cs"/>
            </a:endParaRPr>
          </a:p>
          <a:p>
            <a:endParaRPr lang="es-ES" dirty="0"/>
          </a:p>
          <a:p>
            <a:r>
              <a:rPr lang="es-ES" sz="1200" b="1" i="0" kern="1200" dirty="0">
                <a:solidFill>
                  <a:schemeClr val="tx1"/>
                </a:solidFill>
                <a:effectLst/>
                <a:latin typeface="+mn-lt"/>
                <a:ea typeface="+mn-ea"/>
                <a:cs typeface="+mn-cs"/>
              </a:rPr>
              <a:t>Complejidad</a:t>
            </a:r>
            <a:r>
              <a:rPr lang="es-ES" sz="1200" b="0" i="0" kern="1200" dirty="0">
                <a:solidFill>
                  <a:schemeClr val="tx1"/>
                </a:solidFill>
                <a:effectLst/>
                <a:latin typeface="+mn-lt"/>
                <a:ea typeface="+mn-ea"/>
                <a:cs typeface="+mn-cs"/>
              </a:rPr>
              <a:t>: Las contraseñas deben ser complejas, utilizando combinaciones de letras mayúsculas, minúsculas, números y caracteres especiales.</a:t>
            </a:r>
          </a:p>
          <a:p>
            <a:r>
              <a:rPr lang="es-ES" sz="1200" b="1" i="0" kern="1200" dirty="0">
                <a:solidFill>
                  <a:schemeClr val="tx1"/>
                </a:solidFill>
                <a:effectLst/>
                <a:latin typeface="+mn-lt"/>
                <a:ea typeface="+mn-ea"/>
                <a:cs typeface="+mn-cs"/>
              </a:rPr>
              <a:t>Longitud</a:t>
            </a:r>
            <a:r>
              <a:rPr lang="es-ES" sz="1200" b="0" i="0" kern="1200" dirty="0">
                <a:solidFill>
                  <a:schemeClr val="tx1"/>
                </a:solidFill>
                <a:effectLst/>
                <a:latin typeface="+mn-lt"/>
                <a:ea typeface="+mn-ea"/>
                <a:cs typeface="+mn-cs"/>
              </a:rPr>
              <a:t>: Cuanto más larga sea la contraseña, más segura será.</a:t>
            </a:r>
          </a:p>
          <a:p>
            <a:r>
              <a:rPr lang="es-ES" sz="1200" b="1" i="0" kern="1200" dirty="0">
                <a:solidFill>
                  <a:schemeClr val="tx1"/>
                </a:solidFill>
                <a:effectLst/>
                <a:latin typeface="+mn-lt"/>
                <a:ea typeface="+mn-ea"/>
                <a:cs typeface="+mn-cs"/>
              </a:rPr>
              <a:t>Evitar patrones predecibles</a:t>
            </a:r>
            <a:r>
              <a:rPr lang="es-ES" sz="1200" b="0" i="0" kern="1200" dirty="0">
                <a:solidFill>
                  <a:schemeClr val="tx1"/>
                </a:solidFill>
                <a:effectLst/>
                <a:latin typeface="+mn-lt"/>
                <a:ea typeface="+mn-ea"/>
                <a:cs typeface="+mn-cs"/>
              </a:rPr>
              <a:t>: Evita secuencias como “123456” o “</a:t>
            </a:r>
            <a:r>
              <a:rPr lang="es-ES" sz="1200" b="0" i="0" kern="1200" dirty="0" err="1">
                <a:solidFill>
                  <a:schemeClr val="tx1"/>
                </a:solidFill>
                <a:effectLst/>
                <a:latin typeface="+mn-lt"/>
                <a:ea typeface="+mn-ea"/>
                <a:cs typeface="+mn-cs"/>
              </a:rPr>
              <a:t>password</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17</a:t>
            </a:fld>
            <a:endParaRPr lang="es-ES"/>
          </a:p>
        </p:txBody>
      </p:sp>
    </p:spTree>
    <p:extLst>
      <p:ext uri="{BB962C8B-B14F-4D97-AF65-F5344CB8AC3E}">
        <p14:creationId xmlns:p14="http://schemas.microsoft.com/office/powerpoint/2010/main" val="264241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Sin embargo, la seguridad de las contraseñas va más allá de su complejidad. </a:t>
            </a:r>
          </a:p>
          <a:p>
            <a:endParaRPr lang="es-MX" sz="120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varios motivos por los que puede ser necesario compartir contraseñas, como los siguientes:</a:t>
            </a:r>
          </a:p>
          <a:p>
            <a:r>
              <a:rPr lang="es-ES" sz="1200" b="0" i="0" kern="1200" dirty="0">
                <a:solidFill>
                  <a:schemeClr val="tx1"/>
                </a:solidFill>
                <a:effectLst/>
                <a:latin typeface="+mn-lt"/>
                <a:ea typeface="+mn-ea"/>
                <a:cs typeface="+mn-cs"/>
              </a:rPr>
              <a:t>Cuentas de transmisión de vídeo y otras cuentas de ocio compartidas, como las cuentas familiares de Netflix, iTunes o Hulu</a:t>
            </a:r>
          </a:p>
          <a:p>
            <a:r>
              <a:rPr lang="es-ES" sz="1200" b="0" i="0" kern="1200" dirty="0">
                <a:solidFill>
                  <a:schemeClr val="tx1"/>
                </a:solidFill>
                <a:effectLst/>
                <a:latin typeface="+mn-lt"/>
                <a:ea typeface="+mn-ea"/>
                <a:cs typeface="+mn-cs"/>
              </a:rPr>
              <a:t>Pagar facturas o la hipoteca</a:t>
            </a:r>
          </a:p>
          <a:p>
            <a:r>
              <a:rPr lang="es-ES" sz="1200" b="0" i="0" kern="1200" dirty="0">
                <a:solidFill>
                  <a:schemeClr val="tx1"/>
                </a:solidFill>
                <a:effectLst/>
                <a:latin typeface="+mn-lt"/>
                <a:ea typeface="+mn-ea"/>
                <a:cs typeface="+mn-cs"/>
              </a:rPr>
              <a:t>Gestionar cuentas bancarias o tarjetas de crédito conjuntas</a:t>
            </a:r>
          </a:p>
          <a:p>
            <a:r>
              <a:rPr lang="es-ES" sz="1200" b="0" i="0" kern="1200" dirty="0">
                <a:solidFill>
                  <a:schemeClr val="tx1"/>
                </a:solidFill>
                <a:effectLst/>
                <a:latin typeface="+mn-lt"/>
                <a:ea typeface="+mn-ea"/>
                <a:cs typeface="+mn-cs"/>
              </a:rPr>
              <a:t>Realizar pedidos a través de cuentas compartidas de compras como Amazon Premium o </a:t>
            </a:r>
            <a:r>
              <a:rPr lang="es-ES" sz="1200" b="0" i="0" kern="1200" dirty="0" err="1">
                <a:solidFill>
                  <a:schemeClr val="tx1"/>
                </a:solidFill>
                <a:effectLst/>
                <a:latin typeface="+mn-lt"/>
                <a:ea typeface="+mn-ea"/>
                <a:cs typeface="+mn-cs"/>
              </a:rPr>
              <a:t>Peapod</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Portales sanitarios para gestionar las citas y los historiales con el médico de familia</a:t>
            </a:r>
          </a:p>
          <a:p>
            <a:r>
              <a:rPr lang="es-ES" sz="1200" b="0" i="0" kern="1200" dirty="0">
                <a:solidFill>
                  <a:schemeClr val="tx1"/>
                </a:solidFill>
                <a:effectLst/>
                <a:latin typeface="+mn-lt"/>
                <a:ea typeface="+mn-ea"/>
                <a:cs typeface="+mn-cs"/>
              </a:rPr>
              <a:t>Almacenamiento digital en Google Drive o Dropbox para fotografías o documentos familiares</a:t>
            </a:r>
          </a:p>
          <a:p>
            <a:r>
              <a:rPr lang="es-ES" sz="1200" b="0" i="0" kern="1200" dirty="0">
                <a:solidFill>
                  <a:schemeClr val="tx1"/>
                </a:solidFill>
                <a:effectLst/>
                <a:latin typeface="+mn-lt"/>
                <a:ea typeface="+mn-ea"/>
                <a:cs typeface="+mn-cs"/>
              </a:rPr>
              <a:t>Una contraseña de </a:t>
            </a:r>
            <a:r>
              <a:rPr lang="es-ES" sz="1200" b="0" i="0" kern="1200" dirty="0" err="1">
                <a:solidFill>
                  <a:schemeClr val="tx1"/>
                </a:solidFill>
                <a:effectLst/>
                <a:latin typeface="+mn-lt"/>
                <a:ea typeface="+mn-ea"/>
                <a:cs typeface="+mn-cs"/>
              </a:rPr>
              <a:t>Wi</a:t>
            </a:r>
            <a:r>
              <a:rPr lang="es-ES" sz="1200" b="0" i="0" kern="1200" dirty="0">
                <a:solidFill>
                  <a:schemeClr val="tx1"/>
                </a:solidFill>
                <a:effectLst/>
                <a:latin typeface="+mn-lt"/>
                <a:ea typeface="+mn-ea"/>
                <a:cs typeface="+mn-cs"/>
              </a:rPr>
              <a:t>-Fi compartida entre una familia o compañeros de piso</a:t>
            </a:r>
          </a:p>
          <a:p>
            <a:endParaRPr lang="es-MX" sz="120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Y existen otros muchos casos en los que podría ser necesario compartir contraseñas. Nuestra forma actual de vivir y trabajar hace casi inevitable que tengamos que compartir una contraseña en algún momento. </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18</a:t>
            </a:fld>
            <a:endParaRPr lang="es-ES"/>
          </a:p>
        </p:txBody>
      </p:sp>
    </p:spTree>
    <p:extLst>
      <p:ext uri="{BB962C8B-B14F-4D97-AF65-F5344CB8AC3E}">
        <p14:creationId xmlns:p14="http://schemas.microsoft.com/office/powerpoint/2010/main" val="3802645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De modo que, cuando tengamos que hacerlo, ¿cómo podemos garantizar la seguridad y no poner en peligro nuestra privacidad o nuestros activos personales?</a:t>
            </a:r>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También es crucial mantenerlas en secreto y no compartirlas sin control. La divulgación inadvertida de contraseñas puede abrir la puerta a intrusiones maliciosas y comprometer la seguridad de nuestras cuentas y sistemas.</a:t>
            </a:r>
            <a:endParaRPr lang="es-ES"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Además, en el oscuro mundo de la Deep Web y la </a:t>
            </a:r>
            <a:r>
              <a:rPr lang="es-MX" sz="1200" kern="1200" dirty="0" err="1">
                <a:solidFill>
                  <a:schemeClr val="tx1"/>
                </a:solidFill>
                <a:effectLst/>
                <a:latin typeface="+mn-lt"/>
                <a:ea typeface="+mn-ea"/>
                <a:cs typeface="+mn-cs"/>
              </a:rPr>
              <a:t>Dark</a:t>
            </a:r>
            <a:r>
              <a:rPr lang="es-MX" sz="1200" kern="1200" dirty="0">
                <a:solidFill>
                  <a:schemeClr val="tx1"/>
                </a:solidFill>
                <a:effectLst/>
                <a:latin typeface="+mn-lt"/>
                <a:ea typeface="+mn-ea"/>
                <a:cs typeface="+mn-cs"/>
              </a:rPr>
              <a:t> Net, se encuentran disponibles millones de contraseñas filtradas de brechas de seguridad en diversas plataformas. Estas filtraciones representan un riesgo significativo para la seguridad cibernética, ya que los ciberdelincuentes pueden utilizarlas para llevar a cabo actividades ilícitas como el robo de identidad, el fraude financiero y el acceso no autorizado a sistemas sensibles.</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19</a:t>
            </a:fld>
            <a:endParaRPr lang="es-ES"/>
          </a:p>
        </p:txBody>
      </p:sp>
    </p:spTree>
    <p:extLst>
      <p:ext uri="{BB962C8B-B14F-4D97-AF65-F5344CB8AC3E}">
        <p14:creationId xmlns:p14="http://schemas.microsoft.com/office/powerpoint/2010/main" val="424765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0" i="0" kern="1200" dirty="0">
                <a:solidFill>
                  <a:schemeClr val="tx1"/>
                </a:solidFill>
                <a:effectLst/>
                <a:latin typeface="+mn-lt"/>
                <a:ea typeface="+mn-ea"/>
                <a:cs typeface="+mn-cs"/>
              </a:rPr>
              <a:t>Cuando se lleva a cabo un proyecto, independientemente de si se trata de un proyecto grande o pequeño, siempre se han de utilizar técnicas y herramientas que nos ayuden a su planificación, desarrollo y mantenimiento.  </a:t>
            </a:r>
            <a:r>
              <a:rPr lang="es-ES" sz="1200" b="0" i="0" kern="1200" dirty="0" err="1">
                <a:solidFill>
                  <a:schemeClr val="tx1"/>
                </a:solidFill>
                <a:effectLst/>
                <a:latin typeface="+mn-lt"/>
                <a:ea typeface="+mn-ea"/>
                <a:cs typeface="+mn-cs"/>
              </a:rPr>
              <a:t>Frameworks</a:t>
            </a:r>
            <a:r>
              <a:rPr lang="es-ES" sz="1200" b="0" i="0" kern="1200" dirty="0">
                <a:solidFill>
                  <a:schemeClr val="tx1"/>
                </a:solidFill>
                <a:effectLst/>
                <a:latin typeface="+mn-lt"/>
                <a:ea typeface="+mn-ea"/>
                <a:cs typeface="+mn-cs"/>
              </a:rPr>
              <a:t> como el Proceso Unificado (UP) o Scrum son estándares hoy en día en cualquier proyecto software y, en el caso de los proyectos Big Data, tenemos metodologías KDD (</a:t>
            </a:r>
            <a:r>
              <a:rPr lang="es-ES" sz="1200" b="0" i="0" kern="1200" dirty="0" err="1">
                <a:solidFill>
                  <a:schemeClr val="tx1"/>
                </a:solidFill>
                <a:effectLst/>
                <a:latin typeface="+mn-lt"/>
                <a:ea typeface="+mn-ea"/>
                <a:cs typeface="+mn-cs"/>
              </a:rPr>
              <a:t>Knowledge</a:t>
            </a:r>
            <a:r>
              <a:rPr lang="es-ES" sz="1200" b="0" i="0" kern="1200" dirty="0">
                <a:solidFill>
                  <a:schemeClr val="tx1"/>
                </a:solidFill>
                <a:effectLst/>
                <a:latin typeface="+mn-lt"/>
                <a:ea typeface="+mn-ea"/>
                <a:cs typeface="+mn-cs"/>
              </a:rPr>
              <a:t> Discovery in </a:t>
            </a:r>
            <a:r>
              <a:rPr lang="es-ES" sz="1200" b="0" i="0" kern="1200" dirty="0" err="1">
                <a:solidFill>
                  <a:schemeClr val="tx1"/>
                </a:solidFill>
                <a:effectLst/>
                <a:latin typeface="+mn-lt"/>
                <a:ea typeface="+mn-ea"/>
                <a:cs typeface="+mn-cs"/>
              </a:rPr>
              <a:t>Databases</a:t>
            </a:r>
            <a:r>
              <a:rPr lang="es-ES" sz="1200" b="0" i="0" kern="1200" dirty="0">
                <a:solidFill>
                  <a:schemeClr val="tx1"/>
                </a:solidFill>
                <a:effectLst/>
                <a:latin typeface="+mn-lt"/>
                <a:ea typeface="+mn-ea"/>
                <a:cs typeface="+mn-cs"/>
              </a:rPr>
              <a:t>) como CRISP-DM (Cross </a:t>
            </a:r>
            <a:r>
              <a:rPr lang="es-ES" sz="1200" b="0" i="0" kern="1200" dirty="0" err="1">
                <a:solidFill>
                  <a:schemeClr val="tx1"/>
                </a:solidFill>
                <a:effectLst/>
                <a:latin typeface="+mn-lt"/>
                <a:ea typeface="+mn-ea"/>
                <a:cs typeface="+mn-cs"/>
              </a:rPr>
              <a:t>Industry</a:t>
            </a:r>
            <a:r>
              <a:rPr lang="es-ES" sz="1200" b="0" i="0" kern="1200" dirty="0">
                <a:solidFill>
                  <a:schemeClr val="tx1"/>
                </a:solidFill>
                <a:effectLst/>
                <a:latin typeface="+mn-lt"/>
                <a:ea typeface="+mn-ea"/>
                <a:cs typeface="+mn-cs"/>
              </a:rPr>
              <a:t> Standard </a:t>
            </a:r>
            <a:r>
              <a:rPr lang="es-ES" sz="1200" b="0" i="0" kern="1200" dirty="0" err="1">
                <a:solidFill>
                  <a:schemeClr val="tx1"/>
                </a:solidFill>
                <a:effectLst/>
                <a:latin typeface="+mn-lt"/>
                <a:ea typeface="+mn-ea"/>
                <a:cs typeface="+mn-cs"/>
              </a:rPr>
              <a:t>Process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for</a:t>
            </a:r>
            <a:r>
              <a:rPr lang="es-ES" sz="1200" b="0" i="0" kern="1200" dirty="0">
                <a:solidFill>
                  <a:schemeClr val="tx1"/>
                </a:solidFill>
                <a:effectLst/>
                <a:latin typeface="+mn-lt"/>
                <a:ea typeface="+mn-ea"/>
                <a:cs typeface="+mn-cs"/>
              </a:rPr>
              <a:t> Data </a:t>
            </a:r>
            <a:r>
              <a:rPr lang="es-ES" sz="1200" b="0" i="0" kern="1200" dirty="0" err="1">
                <a:solidFill>
                  <a:schemeClr val="tx1"/>
                </a:solidFill>
                <a:effectLst/>
                <a:latin typeface="+mn-lt"/>
                <a:ea typeface="+mn-ea"/>
                <a:cs typeface="+mn-cs"/>
              </a:rPr>
              <a:t>Mining</a:t>
            </a:r>
            <a:r>
              <a:rPr lang="es-ES" sz="1200" b="0" i="0" kern="1200" dirty="0">
                <a:solidFill>
                  <a:schemeClr val="tx1"/>
                </a:solidFill>
                <a:effectLst/>
                <a:latin typeface="+mn-lt"/>
                <a:ea typeface="+mn-ea"/>
                <a:cs typeface="+mn-cs"/>
              </a:rPr>
              <a:t>) y SEMMA (</a:t>
            </a:r>
            <a:r>
              <a:rPr lang="es-ES" sz="1200" b="0" i="0" kern="1200" dirty="0" err="1">
                <a:solidFill>
                  <a:schemeClr val="tx1"/>
                </a:solidFill>
                <a:effectLst/>
                <a:latin typeface="+mn-lt"/>
                <a:ea typeface="+mn-ea"/>
                <a:cs typeface="+mn-cs"/>
              </a:rPr>
              <a:t>Sample</a:t>
            </a:r>
            <a:r>
              <a:rPr lang="es-ES" sz="1200" b="0" i="0" kern="1200" dirty="0">
                <a:solidFill>
                  <a:schemeClr val="tx1"/>
                </a:solidFill>
                <a:effectLst/>
                <a:latin typeface="+mn-lt"/>
                <a:ea typeface="+mn-ea"/>
                <a:cs typeface="+mn-cs"/>
              </a:rPr>
              <a:t>, Explore, </a:t>
            </a:r>
            <a:r>
              <a:rPr lang="es-ES" sz="1200" b="0" i="0" kern="1200" dirty="0" err="1">
                <a:solidFill>
                  <a:schemeClr val="tx1"/>
                </a:solidFill>
                <a:effectLst/>
                <a:latin typeface="+mn-lt"/>
                <a:ea typeface="+mn-ea"/>
                <a:cs typeface="+mn-cs"/>
              </a:rPr>
              <a:t>Modify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and </a:t>
            </a:r>
            <a:r>
              <a:rPr lang="es-ES" sz="1200" b="0" i="0" kern="1200" dirty="0" err="1">
                <a:solidFill>
                  <a:schemeClr val="tx1"/>
                </a:solidFill>
                <a:effectLst/>
                <a:latin typeface="+mn-lt"/>
                <a:ea typeface="+mn-ea"/>
                <a:cs typeface="+mn-cs"/>
              </a:rPr>
              <a:t>Assess</a:t>
            </a:r>
            <a:r>
              <a:rPr lang="es-ES" sz="1200" b="0" i="0" kern="1200" dirty="0">
                <a:solidFill>
                  <a:schemeClr val="tx1"/>
                </a:solidFill>
                <a:effectLst/>
                <a:latin typeface="+mn-lt"/>
                <a:ea typeface="+mn-ea"/>
                <a:cs typeface="+mn-cs"/>
              </a:rPr>
              <a:t>) que nos ayudan a encontrar conocimiento en nuestros datos. De estas metodologías, </a:t>
            </a:r>
            <a:r>
              <a:rPr lang="es-ES" sz="1200" b="1" i="0" kern="1200" dirty="0">
                <a:solidFill>
                  <a:schemeClr val="tx1"/>
                </a:solidFill>
                <a:effectLst/>
                <a:latin typeface="+mn-lt"/>
                <a:ea typeface="+mn-ea"/>
                <a:cs typeface="+mn-cs"/>
              </a:rPr>
              <a:t>CRISP-DM</a:t>
            </a:r>
            <a:r>
              <a:rPr lang="es-ES" sz="1200" b="0" i="0" kern="1200" dirty="0">
                <a:solidFill>
                  <a:schemeClr val="tx1"/>
                </a:solidFill>
                <a:effectLst/>
                <a:latin typeface="+mn-lt"/>
                <a:ea typeface="+mn-ea"/>
                <a:cs typeface="+mn-cs"/>
              </a:rPr>
              <a:t> es la más utilizada, al enfocar sus resultados al entorno de negocio. En este post os vamos a explicar en qué consiste y cuáles son los pasos del proceso de Data </a:t>
            </a:r>
            <a:r>
              <a:rPr lang="es-ES" sz="1200" b="0" i="0" kern="1200" dirty="0" err="1">
                <a:solidFill>
                  <a:schemeClr val="tx1"/>
                </a:solidFill>
                <a:effectLst/>
                <a:latin typeface="+mn-lt"/>
                <a:ea typeface="+mn-ea"/>
                <a:cs typeface="+mn-cs"/>
              </a:rPr>
              <a:t>Mining</a:t>
            </a:r>
            <a:r>
              <a:rPr lang="es-ES" sz="1200" b="0" i="0" kern="1200" dirty="0">
                <a:solidFill>
                  <a:schemeClr val="tx1"/>
                </a:solidFill>
                <a:effectLst/>
                <a:latin typeface="+mn-lt"/>
                <a:ea typeface="+mn-ea"/>
                <a:cs typeface="+mn-cs"/>
              </a:rPr>
              <a:t>. </a:t>
            </a:r>
          </a:p>
          <a:p>
            <a:pPr fontAlgn="base"/>
            <a:r>
              <a:rPr lang="es-ES" sz="1200" b="0" i="0" kern="1200" dirty="0">
                <a:solidFill>
                  <a:schemeClr val="tx1"/>
                </a:solidFill>
                <a:effectLst/>
                <a:latin typeface="+mn-lt"/>
                <a:ea typeface="+mn-ea"/>
                <a:cs typeface="+mn-cs"/>
              </a:rPr>
              <a:t>De manera parecida a UP y Scrum, CRISP-DM define un ciclo de vida enfocado a la </a:t>
            </a:r>
            <a:r>
              <a:rPr lang="es-ES" sz="1200" b="1" i="0" kern="1200" dirty="0">
                <a:solidFill>
                  <a:schemeClr val="tx1"/>
                </a:solidFill>
                <a:effectLst/>
                <a:latin typeface="+mn-lt"/>
                <a:ea typeface="+mn-ea"/>
                <a:cs typeface="+mn-cs"/>
              </a:rPr>
              <a:t>exploración y análisis de los datos</a:t>
            </a:r>
            <a:r>
              <a:rPr lang="es-ES" sz="1200" b="0" i="0" kern="1200" dirty="0">
                <a:solidFill>
                  <a:schemeClr val="tx1"/>
                </a:solidFill>
                <a:effectLst/>
                <a:latin typeface="+mn-lt"/>
                <a:ea typeface="+mn-ea"/>
                <a:cs typeface="+mn-cs"/>
              </a:rPr>
              <a:t>. Este ciclo de vida consta de 6 fases: Comprensión del negocio, Comprensión de los datos, Preparación de los datos, Modelado, Evaluación y Despliegue. A continuación os describimos cada una de las fases:</a:t>
            </a:r>
          </a:p>
          <a:p>
            <a:endParaRPr lang="es-ES" dirty="0"/>
          </a:p>
          <a:p>
            <a:endParaRPr lang="es-ES" dirty="0"/>
          </a:p>
          <a:p>
            <a:pPr fontAlgn="base"/>
            <a:r>
              <a:rPr lang="es-ES" sz="1200" b="1" i="0" kern="1200" dirty="0">
                <a:solidFill>
                  <a:schemeClr val="tx1"/>
                </a:solidFill>
                <a:effectLst/>
                <a:latin typeface="+mn-lt"/>
                <a:ea typeface="+mn-ea"/>
                <a:cs typeface="+mn-cs"/>
              </a:rPr>
              <a:t>1. Compresión del negocio</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Esta fase inicial se enfoca en la comprensión de los objetivos y exigencias del proyecto desde una perspectiva de negocio.  Posteriormente convierte ese conocimiento de los datos en la definición de un problema de minería de datos y en un plan preliminar diseñado para alcanzar los objetivos.</a:t>
            </a:r>
          </a:p>
          <a:p>
            <a:pPr fontAlgn="base"/>
            <a:r>
              <a:rPr lang="es-ES" sz="1200" b="1" i="0" kern="1200" dirty="0">
                <a:solidFill>
                  <a:schemeClr val="tx1"/>
                </a:solidFill>
                <a:effectLst/>
                <a:latin typeface="+mn-lt"/>
                <a:ea typeface="+mn-ea"/>
                <a:cs typeface="+mn-cs"/>
              </a:rPr>
              <a:t>2. Comprensión de los datos</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comprensión de los datos se encarga de la recolección de datos inicial y continúa con las actividades que permiten familiarizarse primero con los datos, identificar sus problemas de calidad, descubrir conocimiento preliminar en los mismos, y/o descubrir subconjuntos interesantes para formular hipótesis.  En esta fase se tienen en cuenta también las fuentes de datos que hasta el momento no se estaban utilizando (fuentes externas, …).</a:t>
            </a:r>
          </a:p>
          <a:p>
            <a:pPr fontAlgn="base"/>
            <a:r>
              <a:rPr lang="es-ES" sz="1200" b="1" i="0" kern="1200" dirty="0">
                <a:solidFill>
                  <a:schemeClr val="tx1"/>
                </a:solidFill>
                <a:effectLst/>
                <a:latin typeface="+mn-lt"/>
                <a:ea typeface="+mn-ea"/>
                <a:cs typeface="+mn-cs"/>
              </a:rPr>
              <a:t>3. Preparación de los datos</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fase de preparación de los datos cubre todas las actividades necesarias para construir el conjunto de datos final (los datos que serán provistos por las herramientas de modelado).  Las tareas de preparación incluyen la selección de los datos, la limpieza de éstos, la construcción de nuevas variables, la integración de los datos y el formateo de los mismos.</a:t>
            </a:r>
          </a:p>
          <a:p>
            <a:pPr fontAlgn="base"/>
            <a:r>
              <a:rPr lang="es-ES" sz="1200" b="1" i="0" kern="1200" dirty="0">
                <a:solidFill>
                  <a:schemeClr val="tx1"/>
                </a:solidFill>
                <a:effectLst/>
                <a:latin typeface="+mn-lt"/>
                <a:ea typeface="+mn-ea"/>
                <a:cs typeface="+mn-cs"/>
              </a:rPr>
              <a:t>4. Modelado</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Durante esta fase, se aplican las técnicas de minería de datos a nuestros datos. Se aplican varias técnicas de modelado y los parámetros de uso de las mismas se afinan hasta alcanzar los valores óptimos. Algunas técnicas de modelado necesitan requerimientos específicos sobre el formato de los datos, que podrán llevarnos de nuevo a la fase de preparación de los datos.</a:t>
            </a:r>
          </a:p>
          <a:p>
            <a:pPr fontAlgn="base"/>
            <a:r>
              <a:rPr lang="es-ES" sz="1200" b="1" i="0" kern="1200" dirty="0">
                <a:solidFill>
                  <a:schemeClr val="tx1"/>
                </a:solidFill>
                <a:effectLst/>
                <a:latin typeface="+mn-lt"/>
                <a:ea typeface="+mn-ea"/>
                <a:cs typeface="+mn-cs"/>
              </a:rPr>
              <a:t>5. Evaluación</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En este caso se evalúan los modelos anteriores para determinar si son útiles a las necesidades de negocio.  En esta etapa los modelos ya están construidos y deben tener una alta calidad desde una perspectiva de análisis de datos.</a:t>
            </a:r>
          </a:p>
          <a:p>
            <a:pPr fontAlgn="base"/>
            <a:r>
              <a:rPr lang="es-ES" sz="1200" b="1" i="0" kern="1200" dirty="0">
                <a:solidFill>
                  <a:schemeClr val="tx1"/>
                </a:solidFill>
                <a:effectLst/>
                <a:latin typeface="+mn-lt"/>
                <a:ea typeface="+mn-ea"/>
                <a:cs typeface="+mn-cs"/>
              </a:rPr>
              <a:t>6. Despliegue</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fase de despliegue implica la explotación de los modelos dentro de un entorno de producción.  La creación de un modelo no es generalmente el final del proyecto, ya que su creación es un proceso vivo dentro del proceso de decisiones de una organización (podría ser necesario rehacer el modelo para tener en cuenta nuevo conocimiento en el futuro).</a:t>
            </a:r>
          </a:p>
          <a:p>
            <a:pPr fontAlgn="base"/>
            <a:r>
              <a:rPr lang="es-ES" sz="1200" b="0" i="0" kern="1200" dirty="0">
                <a:solidFill>
                  <a:schemeClr val="tx1"/>
                </a:solidFill>
                <a:effectLst/>
                <a:latin typeface="+mn-lt"/>
                <a:ea typeface="+mn-ea"/>
                <a:cs typeface="+mn-cs"/>
              </a:rPr>
              <a:t>El uso de metodologías como CRISP-DM en proyectos Big Data no sólo agilizará su desarrollo, sino que, además, nos asegura calidad en los datos con los que trabajamos y los resultados que obtengamos. Desde </a:t>
            </a:r>
            <a:r>
              <a:rPr lang="es-ES" sz="1200" b="0" i="0" kern="1200" dirty="0" err="1">
                <a:solidFill>
                  <a:schemeClr val="tx1"/>
                </a:solidFill>
                <a:effectLst/>
                <a:latin typeface="+mn-lt"/>
                <a:ea typeface="+mn-ea"/>
                <a:cs typeface="+mn-cs"/>
              </a:rPr>
              <a:t>Smartup</a:t>
            </a:r>
            <a:r>
              <a:rPr lang="es-ES" sz="1200" b="0" i="0" kern="1200" dirty="0">
                <a:solidFill>
                  <a:schemeClr val="tx1"/>
                </a:solidFill>
                <a:effectLst/>
                <a:latin typeface="+mn-lt"/>
                <a:ea typeface="+mn-ea"/>
                <a:cs typeface="+mn-cs"/>
              </a:rPr>
              <a:t> os animamos a que </a:t>
            </a:r>
            <a:r>
              <a:rPr lang="es-ES" sz="1200" b="0" i="0" kern="1200" dirty="0" err="1">
                <a:solidFill>
                  <a:schemeClr val="tx1"/>
                </a:solidFill>
                <a:effectLst/>
                <a:latin typeface="+mn-lt"/>
                <a:ea typeface="+mn-ea"/>
                <a:cs typeface="+mn-cs"/>
              </a:rPr>
              <a:t>utiliceis</a:t>
            </a:r>
            <a:r>
              <a:rPr lang="es-ES" sz="1200" b="0" i="0" kern="1200" dirty="0">
                <a:solidFill>
                  <a:schemeClr val="tx1"/>
                </a:solidFill>
                <a:effectLst/>
                <a:latin typeface="+mn-lt"/>
                <a:ea typeface="+mn-ea"/>
                <a:cs typeface="+mn-cs"/>
              </a:rPr>
              <a:t> CRISP-DM en vuestros proyectos de Big Data.</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23</a:t>
            </a:fld>
            <a:endParaRPr lang="es-ES"/>
          </a:p>
        </p:txBody>
      </p:sp>
    </p:spTree>
    <p:extLst>
      <p:ext uri="{BB962C8B-B14F-4D97-AF65-F5344CB8AC3E}">
        <p14:creationId xmlns:p14="http://schemas.microsoft.com/office/powerpoint/2010/main" val="1315856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En diciembre de 2009, la compañía experimentó una violación de datos que resultó en la exposición de más de 32 millones de cuentas de usuario. La compañía utilizó una base de datos sin cifrar para almacenar los datos de la cuenta de usuario, incluidas las contraseñas de texto sin formato (en lugar de los hashes de contraseñas ) para su servicio, así como las contraseñas de las cuentas conectadas en los sitios asociados (incluidos Facebook, </a:t>
            </a:r>
            <a:r>
              <a:rPr lang="es-ES" sz="1200" b="0" i="0" kern="1200" dirty="0" err="1">
                <a:solidFill>
                  <a:schemeClr val="tx1"/>
                </a:solidFill>
                <a:effectLst/>
                <a:latin typeface="+mn-lt"/>
                <a:ea typeface="+mn-ea"/>
                <a:cs typeface="+mn-cs"/>
              </a:rPr>
              <a:t>Myspace</a:t>
            </a:r>
            <a:r>
              <a:rPr lang="es-ES" sz="1200" b="0" i="0" kern="1200" dirty="0">
                <a:solidFill>
                  <a:schemeClr val="tx1"/>
                </a:solidFill>
                <a:effectLst/>
                <a:latin typeface="+mn-lt"/>
                <a:ea typeface="+mn-ea"/>
                <a:cs typeface="+mn-cs"/>
              </a:rPr>
              <a:t> y servicios de correo web). Rock: También enviaría por correo electrónico la contraseña sin cifrar al usuario durante la recuperación de la cuenta. Tampoco permitieron el uso de caracteres especiales en las contraseñas. Los piratas informáticos utilizaron una vulnerabilidad de SQL de 10 años para obtener acceso a la base de datos. La compañía tardó días en notificar a los usuarios después del incidente, e inicialmente informó incorrectamente que la violación solo afectó a las aplicaciones más antiguas cuando en realidad afectó a todos los usuarios de RockYou.</a:t>
            </a:r>
            <a:r>
              <a:rPr lang="es-ES" sz="1200" b="0" i="0" u="none" strike="noStrike" kern="1200" baseline="30000" dirty="0">
                <a:solidFill>
                  <a:schemeClr val="tx1"/>
                </a:solidFill>
                <a:effectLst/>
                <a:latin typeface="+mn-lt"/>
                <a:ea typeface="+mn-ea"/>
                <a:cs typeface="+mn-cs"/>
                <a:hlinkClick r:id="rId3"/>
              </a:rPr>
              <a:t>4</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24</a:t>
            </a:fld>
            <a:endParaRPr lang="es-ES"/>
          </a:p>
        </p:txBody>
      </p:sp>
    </p:spTree>
    <p:extLst>
      <p:ext uri="{BB962C8B-B14F-4D97-AF65-F5344CB8AC3E}">
        <p14:creationId xmlns:p14="http://schemas.microsoft.com/office/powerpoint/2010/main" val="28503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Ataque de diccionario Un ataque que se aprovecha del hecho de que la gente tiende a utilizar palabras comunes y contraseñas cortas. El pirata informático utiliza una lista de palabras comunes, el diccionario, y las prueba, a menudo con números antes y/o después de las palabras, en cuentas de una empresa para cada nombre de usuario. (Los nombres de usuario son generalmente bastante fáciles de determinar, ya que casi universalmente se basan en los nombres de los empleados).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3</a:t>
            </a:fld>
            <a:endParaRPr lang="es-ES"/>
          </a:p>
        </p:txBody>
      </p:sp>
    </p:spTree>
    <p:extLst>
      <p:ext uri="{BB962C8B-B14F-4D97-AF65-F5344CB8AC3E}">
        <p14:creationId xmlns:p14="http://schemas.microsoft.com/office/powerpoint/2010/main" val="381496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El conjunto de datos “</a:t>
            </a:r>
            <a:r>
              <a:rPr lang="es-MX" sz="1200" kern="1200" dirty="0" err="1">
                <a:solidFill>
                  <a:schemeClr val="tx1"/>
                </a:solidFill>
                <a:effectLst/>
                <a:latin typeface="+mn-lt"/>
                <a:ea typeface="+mn-ea"/>
                <a:cs typeface="+mn-cs"/>
              </a:rPr>
              <a:t>rockyou</a:t>
            </a:r>
            <a:r>
              <a:rPr lang="es-MX" sz="1200" kern="1200" dirty="0">
                <a:solidFill>
                  <a:schemeClr val="tx1"/>
                </a:solidFill>
                <a:effectLst/>
                <a:latin typeface="+mn-lt"/>
                <a:ea typeface="+mn-ea"/>
                <a:cs typeface="+mn-cs"/>
              </a:rPr>
              <a:t>” es uno de los conjuntos de contraseñas filtradas más conocidos y ampliamente utilizados en la comunidad de ciberseguridad. Este conjunto de datos se deriva de una brecha de seguridad que afectó al sitio web de entretenimiento en línea “</a:t>
            </a:r>
            <a:r>
              <a:rPr lang="es-MX" sz="1200" kern="1200" dirty="0" err="1">
                <a:solidFill>
                  <a:schemeClr val="tx1"/>
                </a:solidFill>
                <a:effectLst/>
                <a:latin typeface="+mn-lt"/>
                <a:ea typeface="+mn-ea"/>
                <a:cs typeface="+mn-cs"/>
              </a:rPr>
              <a:t>RockYou</a:t>
            </a:r>
            <a:r>
              <a:rPr lang="es-MX" sz="1200" kern="1200" dirty="0">
                <a:solidFill>
                  <a:schemeClr val="tx1"/>
                </a:solidFill>
                <a:effectLst/>
                <a:latin typeface="+mn-lt"/>
                <a:ea typeface="+mn-ea"/>
                <a:cs typeface="+mn-cs"/>
              </a:rPr>
              <a:t> Inc.” en el año 2009. La brecha resultó en el robo masivo de datos de usuarios, incluidas más de 32 millones de contraseñas. Este conjunto de datos se compone de una extensa lista de contraseñas utilizadas por los usuarios del sitio web. Estas contraseñas, aunque variadas en su complejidad y longitud, reflejan patrones comunes de elección de contraseñas por parte de los usuarios. Esto incluye contraseñas simples y predecibles, como palabras comunes, secuencias numéricas, combinaciones alfanuméricas, y variaciones de nombres, fechas y palabras relacionadas con la cultura Pop. Este conjunto de datos se ha convertido en un recurso invaluable para la investigación en ciberseguridad y ha sido ampliamente utilizado para evaluar la fortaleza de las contraseñas, estudiar los patrones de elección de contraseñas por parte de los usuarios y desarrollar estrategias de seguridad para prevenir ataques de fuerza bruta y otras amenazas cibernéticas. Sin embargo, es importante destacar que el uso y análisis de este conjunto de datos plantea preocupaciones éticas y de privacidad, ya que contiene información confidencial de usuarios que fue obtenida de manera ilegal. Por lo tanto, su uso debe realizarse con precaución y siguiendo las pautas éticas y legales establecidas en la investigación en ciberseguridad.</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25</a:t>
            </a:fld>
            <a:endParaRPr lang="es-ES"/>
          </a:p>
        </p:txBody>
      </p:sp>
    </p:spTree>
    <p:extLst>
      <p:ext uri="{BB962C8B-B14F-4D97-AF65-F5344CB8AC3E}">
        <p14:creationId xmlns:p14="http://schemas.microsoft.com/office/powerpoint/2010/main" val="253004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26</a:t>
            </a:fld>
            <a:endParaRPr lang="es-ES"/>
          </a:p>
        </p:txBody>
      </p:sp>
    </p:spTree>
    <p:extLst>
      <p:ext uri="{BB962C8B-B14F-4D97-AF65-F5344CB8AC3E}">
        <p14:creationId xmlns:p14="http://schemas.microsoft.com/office/powerpoint/2010/main" val="1970816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Qué es la limpieza de datos?</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También conocida como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Cleansing</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o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Scrubbing</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la limpieza de datos engloba varios procesos destinados a mejorar la calidad de los datos. Se utiliza para corregir o eliminar registros inexactos en una base de datos o conjunto de datos. En general, esto significa identificar y sustituir los datos o registros incompletos, inexactos, corruptos o irrelevantes. Después de una limpieza de datos correctamente realizada, todos los conjuntos de datos deben ser coherentes y estar libres de errores. </a:t>
            </a:r>
            <a:r>
              <a:rPr lang="es-ES" sz="1200" b="0" i="0" kern="1200" dirty="0">
                <a:solidFill>
                  <a:schemeClr val="tx1"/>
                </a:solidFill>
                <a:effectLst/>
                <a:latin typeface="+mn-lt"/>
                <a:ea typeface="+mn-ea"/>
                <a:cs typeface="+mn-cs"/>
                <a:hlinkClick r:id="rId3"/>
              </a:rPr>
              <a:t>Esto es esencial para el uso y la explotación de los datos</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¿Por qué es importante la limpieza de datos?</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Los datos son esenciales en la ciencia de los datos, la inteligencia artificial y el aprendizaje automático. Garantizar la calidad de los datos es crucial. La mala calidad de los datos puede tener consecuencias costosas. Por ejemplo:</a:t>
            </a:r>
          </a:p>
          <a:p>
            <a:pPr lvl="2"/>
            <a:r>
              <a:rPr lang="es-ES" sz="1200" b="0" i="0" kern="1200" dirty="0">
                <a:solidFill>
                  <a:schemeClr val="tx1"/>
                </a:solidFill>
                <a:effectLst/>
                <a:latin typeface="+mn-lt"/>
                <a:ea typeface="+mn-ea"/>
                <a:cs typeface="+mn-cs"/>
              </a:rPr>
              <a:t>Según un estudio de IBM, la mala calidad de los datos cuesta a Estados Unidos </a:t>
            </a:r>
            <a:r>
              <a:rPr lang="es-ES" sz="1200" b="1" i="0" kern="1200" dirty="0">
                <a:solidFill>
                  <a:schemeClr val="tx1"/>
                </a:solidFill>
                <a:effectLst/>
                <a:latin typeface="+mn-lt"/>
                <a:ea typeface="+mn-ea"/>
                <a:cs typeface="+mn-cs"/>
              </a:rPr>
              <a:t>3,1 billones de dólares al año</a:t>
            </a:r>
            <a:r>
              <a:rPr lang="es-ES" sz="1200" b="0" i="0" kern="1200" dirty="0">
                <a:solidFill>
                  <a:schemeClr val="tx1"/>
                </a:solidFill>
                <a:effectLst/>
                <a:latin typeface="+mn-lt"/>
                <a:ea typeface="+mn-ea"/>
                <a:cs typeface="+mn-cs"/>
              </a:rPr>
              <a:t>.</a:t>
            </a:r>
          </a:p>
          <a:p>
            <a:pPr lvl="2"/>
            <a:r>
              <a:rPr lang="es-ES" sz="1200" b="0" i="0" kern="1200" dirty="0">
                <a:solidFill>
                  <a:schemeClr val="tx1"/>
                </a:solidFill>
                <a:effectLst/>
                <a:latin typeface="+mn-lt"/>
                <a:ea typeface="+mn-ea"/>
                <a:cs typeface="+mn-cs"/>
              </a:rPr>
              <a:t>En el ámbito de la salud, datos deficientes pueden llevar a tratamientos inadecuados e incluso al fracaso en el desarrollo de medicamentos.</a:t>
            </a:r>
          </a:p>
          <a:p>
            <a:pPr lvl="2"/>
            <a:r>
              <a:rPr lang="es-ES" sz="1200" b="0" i="0" kern="1200" dirty="0">
                <a:solidFill>
                  <a:schemeClr val="tx1"/>
                </a:solidFill>
                <a:effectLst/>
                <a:latin typeface="+mn-lt"/>
                <a:ea typeface="+mn-ea"/>
                <a:cs typeface="+mn-cs"/>
                <a:hlinkClick r:id="rId3"/>
              </a:rPr>
              <a:t>Un modelo de machine </a:t>
            </a:r>
            <a:r>
              <a:rPr lang="es-ES" sz="1200" b="0" i="0" kern="1200" dirty="0" err="1">
                <a:solidFill>
                  <a:schemeClr val="tx1"/>
                </a:solidFill>
                <a:effectLst/>
                <a:latin typeface="+mn-lt"/>
                <a:ea typeface="+mn-ea"/>
                <a:cs typeface="+mn-cs"/>
                <a:hlinkClick r:id="rId3"/>
              </a:rPr>
              <a:t>learning</a:t>
            </a:r>
            <a:r>
              <a:rPr lang="es-ES" sz="1200" b="0" i="0" kern="1200" dirty="0">
                <a:solidFill>
                  <a:schemeClr val="tx1"/>
                </a:solidFill>
                <a:effectLst/>
                <a:latin typeface="+mn-lt"/>
                <a:ea typeface="+mn-ea"/>
                <a:cs typeface="+mn-cs"/>
                <a:hlinkClick r:id="rId3"/>
              </a:rPr>
              <a:t> o de IA entrenado con datos erróneos puede estar sesgado o ofrecer un rendimiento deficiente</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Técnicas comunes de limpieza de datos:</a:t>
            </a:r>
            <a:endParaRPr lang="es-ES" sz="1200" b="0" i="0" kern="1200" dirty="0">
              <a:solidFill>
                <a:schemeClr val="tx1"/>
              </a:solidFill>
              <a:effectLst/>
              <a:latin typeface="+mn-lt"/>
              <a:ea typeface="+mn-ea"/>
              <a:cs typeface="+mn-cs"/>
            </a:endParaRPr>
          </a:p>
          <a:p>
            <a:pPr lvl="1"/>
            <a:r>
              <a:rPr lang="es-ES" sz="1200" b="1" i="0" kern="1200" dirty="0">
                <a:solidFill>
                  <a:schemeClr val="tx1"/>
                </a:solidFill>
                <a:effectLst/>
                <a:latin typeface="+mn-lt"/>
                <a:ea typeface="+mn-ea"/>
                <a:cs typeface="+mn-cs"/>
              </a:rPr>
              <a:t>Eliminar duplicados</a:t>
            </a:r>
            <a:r>
              <a:rPr lang="es-ES" sz="1200" b="0" i="0" kern="1200" dirty="0">
                <a:solidFill>
                  <a:schemeClr val="tx1"/>
                </a:solidFill>
                <a:effectLst/>
                <a:latin typeface="+mn-lt"/>
                <a:ea typeface="+mn-ea"/>
                <a:cs typeface="+mn-cs"/>
              </a:rPr>
              <a:t>: Identificar y eliminar registros duplicados para evitar redundancia.</a:t>
            </a:r>
          </a:p>
          <a:p>
            <a:pPr lvl="1"/>
            <a:r>
              <a:rPr lang="es-ES" sz="1200" b="1" i="0" kern="1200" dirty="0">
                <a:solidFill>
                  <a:schemeClr val="tx1"/>
                </a:solidFill>
                <a:effectLst/>
                <a:latin typeface="+mn-lt"/>
                <a:ea typeface="+mn-ea"/>
                <a:cs typeface="+mn-cs"/>
              </a:rPr>
              <a:t>Manejar valores faltantes</a:t>
            </a:r>
            <a:r>
              <a:rPr lang="es-ES" sz="1200" b="0" i="0" kern="1200" dirty="0">
                <a:solidFill>
                  <a:schemeClr val="tx1"/>
                </a:solidFill>
                <a:effectLst/>
                <a:latin typeface="+mn-lt"/>
                <a:ea typeface="+mn-ea"/>
                <a:cs typeface="+mn-cs"/>
              </a:rPr>
              <a:t>: Rellenar o eliminar valores faltantes.</a:t>
            </a:r>
          </a:p>
          <a:p>
            <a:pPr lvl="1"/>
            <a:r>
              <a:rPr lang="es-ES" sz="1200" b="1" i="0" kern="1200" dirty="0">
                <a:solidFill>
                  <a:schemeClr val="tx1"/>
                </a:solidFill>
                <a:effectLst/>
                <a:latin typeface="+mn-lt"/>
                <a:ea typeface="+mn-ea"/>
                <a:cs typeface="+mn-cs"/>
              </a:rPr>
              <a:t>Corregir valores inconsistentes</a:t>
            </a:r>
            <a:r>
              <a:rPr lang="es-ES" sz="1200" b="0" i="0" kern="1200" dirty="0">
                <a:solidFill>
                  <a:schemeClr val="tx1"/>
                </a:solidFill>
                <a:effectLst/>
                <a:latin typeface="+mn-lt"/>
                <a:ea typeface="+mn-ea"/>
                <a:cs typeface="+mn-cs"/>
              </a:rPr>
              <a:t>: Alinear formatos y corregir errores.</a:t>
            </a:r>
          </a:p>
          <a:p>
            <a:pPr lvl="1"/>
            <a:r>
              <a:rPr lang="es-ES" sz="1200" b="1" i="0" kern="1200" dirty="0">
                <a:solidFill>
                  <a:schemeClr val="tx1"/>
                </a:solidFill>
                <a:effectLst/>
                <a:latin typeface="+mn-lt"/>
                <a:ea typeface="+mn-ea"/>
                <a:cs typeface="+mn-cs"/>
              </a:rPr>
              <a:t>Estandarización de datos</a:t>
            </a:r>
            <a:r>
              <a:rPr lang="es-ES" sz="1200" b="0" i="0" kern="1200" dirty="0">
                <a:solidFill>
                  <a:schemeClr val="tx1"/>
                </a:solidFill>
                <a:effectLst/>
                <a:latin typeface="+mn-lt"/>
                <a:ea typeface="+mn-ea"/>
                <a:cs typeface="+mn-cs"/>
              </a:rPr>
              <a:t>: Convertir datos a un formato uniforme.</a:t>
            </a:r>
          </a:p>
          <a:p>
            <a:pPr lvl="1"/>
            <a:r>
              <a:rPr lang="es-ES" sz="1200" b="1" i="0" kern="1200" dirty="0">
                <a:solidFill>
                  <a:schemeClr val="tx1"/>
                </a:solidFill>
                <a:effectLst/>
                <a:latin typeface="+mn-lt"/>
                <a:ea typeface="+mn-ea"/>
                <a:cs typeface="+mn-cs"/>
              </a:rPr>
              <a:t>Eliminación de valores atípicos</a:t>
            </a:r>
            <a:r>
              <a:rPr lang="es-ES" sz="1200" b="0" i="0" kern="1200" dirty="0">
                <a:solidFill>
                  <a:schemeClr val="tx1"/>
                </a:solidFill>
                <a:effectLst/>
                <a:latin typeface="+mn-lt"/>
                <a:ea typeface="+mn-ea"/>
                <a:cs typeface="+mn-cs"/>
              </a:rPr>
              <a:t>: Identificar y tratar valores extremos.</a:t>
            </a:r>
          </a:p>
          <a:p>
            <a:pPr lvl="1"/>
            <a:r>
              <a:rPr lang="es-ES" sz="1200" b="1" i="0" kern="1200" dirty="0">
                <a:solidFill>
                  <a:schemeClr val="tx1"/>
                </a:solidFill>
                <a:effectLst/>
                <a:latin typeface="+mn-lt"/>
                <a:ea typeface="+mn-ea"/>
                <a:cs typeface="+mn-cs"/>
                <a:hlinkClick r:id="rId4"/>
              </a:rPr>
              <a:t>Verificación de la precisión de los datos</a:t>
            </a:r>
            <a:r>
              <a:rPr lang="es-ES" sz="1200" b="0" i="0" kern="1200" dirty="0">
                <a:solidFill>
                  <a:schemeClr val="tx1"/>
                </a:solidFill>
                <a:effectLst/>
                <a:latin typeface="+mn-lt"/>
                <a:ea typeface="+mn-ea"/>
                <a:cs typeface="+mn-cs"/>
                <a:hlinkClick r:id="rId4"/>
              </a:rPr>
              <a:t>: Validar la integridad de los datos</a:t>
            </a:r>
            <a:r>
              <a:rPr lang="es-ES" sz="1200" b="0" i="0" kern="1200" baseline="30000" dirty="0">
                <a:solidFill>
                  <a:schemeClr val="tx1"/>
                </a:solidFill>
                <a:effectLst/>
                <a:latin typeface="+mn-lt"/>
                <a:ea typeface="+mn-ea"/>
                <a:cs typeface="+mn-cs"/>
                <a:hlinkClick r:id="rId4"/>
              </a:rPr>
              <a:t>2</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En resumen, la limpieza de datos es esencial para garantizar que los análisis sean precisos y que los modelos de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se basen en datos confiables. </a:t>
            </a:r>
            <a:r>
              <a:rPr lang="es-ES" sz="1200" b="0" i="0" kern="1200" dirty="0">
                <a:solidFill>
                  <a:schemeClr val="tx1"/>
                </a:solidFill>
                <a:effectLst/>
                <a:latin typeface="+mn-lt"/>
                <a:ea typeface="+mn-ea"/>
                <a:cs typeface="+mn-cs"/>
                <a:hlinkClick r:id="rId3"/>
              </a:rPr>
              <a:t>Si deseas profundizar en este tema, considera explorar cursos de formación en Data </a:t>
            </a:r>
            <a:r>
              <a:rPr lang="es-ES" sz="1200" b="0" i="0" kern="1200" dirty="0" err="1">
                <a:solidFill>
                  <a:schemeClr val="tx1"/>
                </a:solidFill>
                <a:effectLst/>
                <a:latin typeface="+mn-lt"/>
                <a:ea typeface="+mn-ea"/>
                <a:cs typeface="+mn-cs"/>
                <a:hlinkClick r:id="rId3"/>
              </a:rPr>
              <a:t>Science</a:t>
            </a:r>
            <a:r>
              <a:rPr lang="es-ES" sz="1200" b="0" i="0" kern="1200" dirty="0">
                <a:solidFill>
                  <a:schemeClr val="tx1"/>
                </a:solidFill>
                <a:effectLst/>
                <a:latin typeface="+mn-lt"/>
                <a:ea typeface="+mn-ea"/>
                <a:cs typeface="+mn-cs"/>
                <a:hlinkClick r:id="rId3"/>
              </a:rPr>
              <a:t> y Aprendizaje Automático</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27</a:t>
            </a:fld>
            <a:endParaRPr lang="es-ES"/>
          </a:p>
        </p:txBody>
      </p:sp>
    </p:spTree>
    <p:extLst>
      <p:ext uri="{BB962C8B-B14F-4D97-AF65-F5344CB8AC3E}">
        <p14:creationId xmlns:p14="http://schemas.microsoft.com/office/powerpoint/2010/main" val="30686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Regresión</a:t>
            </a:r>
            <a:r>
              <a:rPr lang="es-ES" sz="1200" b="0" i="0" kern="1200" dirty="0">
                <a:solidFill>
                  <a:schemeClr val="tx1"/>
                </a:solidFill>
                <a:effectLst/>
                <a:latin typeface="+mn-lt"/>
                <a:ea typeface="+mn-ea"/>
                <a:cs typeface="+mn-cs"/>
              </a:rPr>
              <a:t>: Estima valores numéricos.</a:t>
            </a:r>
          </a:p>
          <a:p>
            <a:r>
              <a:rPr lang="es-ES" sz="1200" b="1" i="0" kern="1200" dirty="0">
                <a:solidFill>
                  <a:schemeClr val="tx1"/>
                </a:solidFill>
                <a:effectLst/>
                <a:latin typeface="+mn-lt"/>
                <a:ea typeface="+mn-ea"/>
                <a:cs typeface="+mn-cs"/>
                <a:hlinkClick r:id="rId3"/>
              </a:rPr>
              <a:t>Clasificación</a:t>
            </a:r>
            <a:r>
              <a:rPr lang="es-ES" sz="1200" b="0" i="0" kern="1200" dirty="0">
                <a:solidFill>
                  <a:schemeClr val="tx1"/>
                </a:solidFill>
                <a:effectLst/>
                <a:latin typeface="+mn-lt"/>
                <a:ea typeface="+mn-ea"/>
                <a:cs typeface="+mn-cs"/>
                <a:hlinkClick r:id="rId3"/>
              </a:rPr>
              <a:t>: Categoriza datos en diferentes clases</a:t>
            </a:r>
            <a:r>
              <a:rPr lang="es-ES" sz="1200" b="0" i="0" kern="1200" baseline="30000" dirty="0">
                <a:solidFill>
                  <a:schemeClr val="tx1"/>
                </a:solidFill>
                <a:effectLst/>
                <a:latin typeface="+mn-lt"/>
                <a:ea typeface="+mn-ea"/>
                <a:cs typeface="+mn-cs"/>
                <a:hlinkClick r:id="rId3"/>
              </a:rPr>
              <a:t>2</a:t>
            </a:r>
            <a:r>
              <a:rPr lang="es-ES" sz="1200" b="0" i="0" kern="1200" dirty="0">
                <a:solidFill>
                  <a:schemeClr val="tx1"/>
                </a:solidFill>
                <a:effectLst/>
                <a:latin typeface="+mn-lt"/>
                <a:ea typeface="+mn-ea"/>
                <a:cs typeface="+mn-cs"/>
              </a:rPr>
              <a: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29</a:t>
            </a:fld>
            <a:endParaRPr lang="es-ES"/>
          </a:p>
        </p:txBody>
      </p:sp>
    </p:spTree>
    <p:extLst>
      <p:ext uri="{BB962C8B-B14F-4D97-AF65-F5344CB8AC3E}">
        <p14:creationId xmlns:p14="http://schemas.microsoft.com/office/powerpoint/2010/main" val="409707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Prestamo</a:t>
            </a:r>
            <a:r>
              <a:rPr lang="es-ES" dirty="0"/>
              <a:t> incumplido</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31</a:t>
            </a:fld>
            <a:endParaRPr lang="es-ES"/>
          </a:p>
        </p:txBody>
      </p:sp>
    </p:spTree>
    <p:extLst>
      <p:ext uri="{BB962C8B-B14F-4D97-AF65-F5344CB8AC3E}">
        <p14:creationId xmlns:p14="http://schemas.microsoft.com/office/powerpoint/2010/main" val="3881913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Fuerza bruta Usar un programa para generar contraseñas probables o incluso conjuntos de caracteres aleatorios. Estos ataques comienzan con contraseñas débiles de uso común, como Contraseña123, y continúan desde allí. Los programas que ejecutan estos ataques normalmente también prueban variaciones de caracteres en mayúsculas y minúsculas.</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4</a:t>
            </a:fld>
            <a:endParaRPr lang="es-ES"/>
          </a:p>
        </p:txBody>
      </p:sp>
    </p:spTree>
    <p:extLst>
      <p:ext uri="{BB962C8B-B14F-4D97-AF65-F5344CB8AC3E}">
        <p14:creationId xmlns:p14="http://schemas.microsoft.com/office/powerpoint/2010/main" val="1322310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¿Cómo funciona un ataque Man-in-</a:t>
            </a:r>
            <a:r>
              <a:rPr lang="es-ES" sz="1200" b="1" i="0" kern="1200" dirty="0" err="1">
                <a:solidFill>
                  <a:schemeClr val="tx1"/>
                </a:solidFill>
                <a:effectLst/>
                <a:latin typeface="+mn-lt"/>
                <a:ea typeface="+mn-ea"/>
                <a:cs typeface="+mn-cs"/>
              </a:rPr>
              <a:t>the</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Middle</a:t>
            </a:r>
            <a:r>
              <a:rPr lang="es-ES" sz="1200" b="1" i="0" kern="1200" dirty="0">
                <a:solidFill>
                  <a:schemeClr val="tx1"/>
                </a:solidFill>
                <a:effectLst/>
                <a:latin typeface="+mn-lt"/>
                <a:ea typeface="+mn-ea"/>
                <a:cs typeface="+mn-cs"/>
              </a:rPr>
              <a:t>?</a:t>
            </a:r>
            <a:endParaRPr lang="es-ES" sz="1200" b="0" i="0" kern="1200" dirty="0">
              <a:solidFill>
                <a:schemeClr val="tx1"/>
              </a:solidFill>
              <a:effectLst/>
              <a:latin typeface="+mn-lt"/>
              <a:ea typeface="+mn-ea"/>
              <a:cs typeface="+mn-cs"/>
            </a:endParaRPr>
          </a:p>
          <a:p>
            <a:pPr lvl="1"/>
            <a:r>
              <a:rPr lang="es-ES" sz="1200" b="0" i="0" kern="1200" dirty="0">
                <a:solidFill>
                  <a:schemeClr val="tx1"/>
                </a:solidFill>
                <a:effectLst/>
                <a:latin typeface="+mn-lt"/>
                <a:ea typeface="+mn-ea"/>
                <a:cs typeface="+mn-cs"/>
              </a:rPr>
              <a:t>Imagina que estás navegando por Internet y te conectas a un sitio web o servidor. Normalmente, esta conexión debería ser directa entre tu dispositivo y el servidor.</a:t>
            </a:r>
          </a:p>
          <a:p>
            <a:pPr lvl="1"/>
            <a:r>
              <a:rPr lang="es-ES" sz="1200" b="0" i="0" kern="1200" dirty="0">
                <a:solidFill>
                  <a:schemeClr val="tx1"/>
                </a:solidFill>
                <a:effectLst/>
                <a:latin typeface="+mn-lt"/>
                <a:ea typeface="+mn-ea"/>
                <a:cs typeface="+mn-cs"/>
              </a:rPr>
              <a:t>Sin embargo, en un ataque </a:t>
            </a:r>
            <a:r>
              <a:rPr lang="es-ES" sz="1200" b="0" i="0" kern="1200" dirty="0" err="1">
                <a:solidFill>
                  <a:schemeClr val="tx1"/>
                </a:solidFill>
                <a:effectLst/>
                <a:latin typeface="+mn-lt"/>
                <a:ea typeface="+mn-ea"/>
                <a:cs typeface="+mn-cs"/>
              </a:rPr>
              <a:t>MitM</a:t>
            </a:r>
            <a:r>
              <a:rPr lang="es-ES" sz="1200" b="0" i="0" kern="1200" dirty="0">
                <a:solidFill>
                  <a:schemeClr val="tx1"/>
                </a:solidFill>
                <a:effectLst/>
                <a:latin typeface="+mn-lt"/>
                <a:ea typeface="+mn-ea"/>
                <a:cs typeface="+mn-cs"/>
              </a:rPr>
              <a:t>, un ciberdelincuente se coloca “en el medio” de esa comunicación. Puede hacerlo de varias maneras:</a:t>
            </a:r>
          </a:p>
          <a:p>
            <a:pPr lvl="2"/>
            <a:r>
              <a:rPr lang="es-ES" sz="1200" b="1" i="0" kern="1200" dirty="0">
                <a:solidFill>
                  <a:schemeClr val="tx1"/>
                </a:solidFill>
                <a:effectLst/>
                <a:latin typeface="+mn-lt"/>
                <a:ea typeface="+mn-ea"/>
                <a:cs typeface="+mn-cs"/>
              </a:rPr>
              <a:t>Interceptando la red </a:t>
            </a:r>
            <a:r>
              <a:rPr lang="es-ES" sz="1200" b="1" i="0" kern="1200" dirty="0" err="1">
                <a:solidFill>
                  <a:schemeClr val="tx1"/>
                </a:solidFill>
                <a:effectLst/>
                <a:latin typeface="+mn-lt"/>
                <a:ea typeface="+mn-ea"/>
                <a:cs typeface="+mn-cs"/>
              </a:rPr>
              <a:t>Wi</a:t>
            </a:r>
            <a:r>
              <a:rPr lang="es-ES" sz="1200" b="1" i="0" kern="1200" dirty="0">
                <a:solidFill>
                  <a:schemeClr val="tx1"/>
                </a:solidFill>
                <a:effectLst/>
                <a:latin typeface="+mn-lt"/>
                <a:ea typeface="+mn-ea"/>
                <a:cs typeface="+mn-cs"/>
              </a:rPr>
              <a:t>-Fi</a:t>
            </a:r>
            <a:r>
              <a:rPr lang="es-ES" sz="1200" b="0" i="0" kern="1200" dirty="0">
                <a:solidFill>
                  <a:schemeClr val="tx1"/>
                </a:solidFill>
                <a:effectLst/>
                <a:latin typeface="+mn-lt"/>
                <a:ea typeface="+mn-ea"/>
                <a:cs typeface="+mn-cs"/>
              </a:rPr>
              <a:t>: El atacante accede a la misma red </a:t>
            </a:r>
            <a:r>
              <a:rPr lang="es-ES" sz="1200" b="0" i="0" kern="1200" dirty="0" err="1">
                <a:solidFill>
                  <a:schemeClr val="tx1"/>
                </a:solidFill>
                <a:effectLst/>
                <a:latin typeface="+mn-lt"/>
                <a:ea typeface="+mn-ea"/>
                <a:cs typeface="+mn-cs"/>
              </a:rPr>
              <a:t>Wi</a:t>
            </a:r>
            <a:r>
              <a:rPr lang="es-ES" sz="1200" b="0" i="0" kern="1200" dirty="0">
                <a:solidFill>
                  <a:schemeClr val="tx1"/>
                </a:solidFill>
                <a:effectLst/>
                <a:latin typeface="+mn-lt"/>
                <a:ea typeface="+mn-ea"/>
                <a:cs typeface="+mn-cs"/>
              </a:rPr>
              <a:t>-Fi a la que estás conectado y monitorea el tráfico.</a:t>
            </a:r>
          </a:p>
          <a:p>
            <a:pPr lvl="2"/>
            <a:r>
              <a:rPr lang="es-ES" sz="1200" b="1" i="0" kern="1200" dirty="0">
                <a:solidFill>
                  <a:schemeClr val="tx1"/>
                </a:solidFill>
                <a:effectLst/>
                <a:latin typeface="+mn-lt"/>
                <a:ea typeface="+mn-ea"/>
                <a:cs typeface="+mn-cs"/>
              </a:rPr>
              <a:t>Instalando malware</a:t>
            </a:r>
            <a:r>
              <a:rPr lang="es-ES" sz="1200" b="0" i="0" kern="1200" dirty="0">
                <a:solidFill>
                  <a:schemeClr val="tx1"/>
                </a:solidFill>
                <a:effectLst/>
                <a:latin typeface="+mn-lt"/>
                <a:ea typeface="+mn-ea"/>
                <a:cs typeface="+mn-cs"/>
              </a:rPr>
              <a:t>: El atacante infecta tu dispositivo con malware (a menudo a través de phishing) para registrar tus comunicaciones.</a:t>
            </a:r>
          </a:p>
          <a:p>
            <a:pPr lvl="1"/>
            <a:r>
              <a:rPr lang="es-ES" sz="1200" b="0" i="0" kern="1200" dirty="0">
                <a:solidFill>
                  <a:schemeClr val="tx1"/>
                </a:solidFill>
                <a:effectLst/>
                <a:latin typeface="+mn-lt"/>
                <a:ea typeface="+mn-ea"/>
                <a:cs typeface="+mn-cs"/>
              </a:rPr>
              <a:t>Una vez que el atacante está en posición, puede:</a:t>
            </a:r>
          </a:p>
          <a:p>
            <a:pPr lvl="2"/>
            <a:r>
              <a:rPr lang="es-ES" sz="1200" b="1" i="0" kern="1200" dirty="0">
                <a:solidFill>
                  <a:schemeClr val="tx1"/>
                </a:solidFill>
                <a:effectLst/>
                <a:latin typeface="+mn-lt"/>
                <a:ea typeface="+mn-ea"/>
                <a:cs typeface="+mn-cs"/>
              </a:rPr>
              <a:t>Escuchar las comunicaciones</a:t>
            </a:r>
            <a:r>
              <a:rPr lang="es-ES" sz="1200" b="0" i="0" kern="1200" dirty="0">
                <a:solidFill>
                  <a:schemeClr val="tx1"/>
                </a:solidFill>
                <a:effectLst/>
                <a:latin typeface="+mn-lt"/>
                <a:ea typeface="+mn-ea"/>
                <a:cs typeface="+mn-cs"/>
              </a:rPr>
              <a:t>: Intercepta los datos que se envían entre los dispositivos.</a:t>
            </a:r>
          </a:p>
          <a:p>
            <a:pPr lvl="2"/>
            <a:r>
              <a:rPr lang="es-ES" sz="1200" b="1" i="0" kern="1200" dirty="0">
                <a:solidFill>
                  <a:schemeClr val="tx1"/>
                </a:solidFill>
                <a:effectLst/>
                <a:latin typeface="+mn-lt"/>
                <a:ea typeface="+mn-ea"/>
                <a:cs typeface="+mn-cs"/>
              </a:rPr>
              <a:t>Robar información confidencial</a:t>
            </a:r>
            <a:r>
              <a:rPr lang="es-ES" sz="1200" b="0" i="0" kern="1200" dirty="0">
                <a:solidFill>
                  <a:schemeClr val="tx1"/>
                </a:solidFill>
                <a:effectLst/>
                <a:latin typeface="+mn-lt"/>
                <a:ea typeface="+mn-ea"/>
                <a:cs typeface="+mn-cs"/>
              </a:rPr>
              <a:t>: Esto incluye contraseñas, datos financieros y cualquier otro dato sensible.</a:t>
            </a:r>
          </a:p>
          <a:p>
            <a:r>
              <a:rPr lang="es-ES" sz="1200" b="1" i="0" kern="1200" dirty="0">
                <a:solidFill>
                  <a:schemeClr val="tx1"/>
                </a:solidFill>
                <a:effectLst/>
                <a:latin typeface="+mn-lt"/>
                <a:ea typeface="+mn-ea"/>
                <a:cs typeface="+mn-cs"/>
              </a:rPr>
              <a:t>Ejemplo práctico</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Supongamos que estás realizando una compra en línea. Introduces los detalles de tu tarjeta de débito en un sitio web.</a:t>
            </a:r>
          </a:p>
          <a:p>
            <a:pPr lvl="1"/>
            <a:r>
              <a:rPr lang="es-ES" sz="1200" b="0" i="0" kern="1200" dirty="0">
                <a:solidFill>
                  <a:schemeClr val="tx1"/>
                </a:solidFill>
                <a:effectLst/>
                <a:latin typeface="+mn-lt"/>
                <a:ea typeface="+mn-ea"/>
                <a:cs typeface="+mn-cs"/>
              </a:rPr>
              <a:t>Si un atacante está realizando un ataque </a:t>
            </a:r>
            <a:r>
              <a:rPr lang="es-ES" sz="1200" b="0" i="0" kern="1200" dirty="0" err="1">
                <a:solidFill>
                  <a:schemeClr val="tx1"/>
                </a:solidFill>
                <a:effectLst/>
                <a:latin typeface="+mn-lt"/>
                <a:ea typeface="+mn-ea"/>
                <a:cs typeface="+mn-cs"/>
              </a:rPr>
              <a:t>MitM</a:t>
            </a:r>
            <a:r>
              <a:rPr lang="es-ES" sz="1200" b="0" i="0" kern="1200" dirty="0">
                <a:solidFill>
                  <a:schemeClr val="tx1"/>
                </a:solidFill>
                <a:effectLst/>
                <a:latin typeface="+mn-lt"/>
                <a:ea typeface="+mn-ea"/>
                <a:cs typeface="+mn-cs"/>
              </a:rPr>
              <a:t>, puede capturar esos datos mientras viajan entre tu dispositivo y el servidor del sitio web.</a:t>
            </a:r>
          </a:p>
          <a:p>
            <a:pPr lvl="1"/>
            <a:r>
              <a:rPr lang="es-ES" sz="1200" b="0" i="0" kern="1200" dirty="0">
                <a:solidFill>
                  <a:schemeClr val="tx1"/>
                </a:solidFill>
                <a:effectLst/>
                <a:latin typeface="+mn-lt"/>
                <a:ea typeface="+mn-ea"/>
                <a:cs typeface="+mn-cs"/>
              </a:rPr>
              <a:t>El atacante ahora tiene acceso a tus datos financieros y podría usarlos para robar dinero o realizar compras fraudulentas.</a:t>
            </a:r>
          </a:p>
          <a:p>
            <a:r>
              <a:rPr lang="es-ES" sz="1200" b="1" i="0" kern="1200" dirty="0">
                <a:solidFill>
                  <a:schemeClr val="tx1"/>
                </a:solidFill>
                <a:effectLst/>
                <a:latin typeface="+mn-lt"/>
                <a:ea typeface="+mn-ea"/>
                <a:cs typeface="+mn-cs"/>
              </a:rPr>
              <a:t>Cómo protegerte contra ataques </a:t>
            </a:r>
            <a:r>
              <a:rPr lang="es-ES" sz="1200" b="1" i="0" kern="1200" dirty="0" err="1">
                <a:solidFill>
                  <a:schemeClr val="tx1"/>
                </a:solidFill>
                <a:effectLst/>
                <a:latin typeface="+mn-lt"/>
                <a:ea typeface="+mn-ea"/>
                <a:cs typeface="+mn-cs"/>
              </a:rPr>
              <a:t>MitM</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Utiliza </a:t>
            </a:r>
            <a:r>
              <a:rPr lang="es-ES" sz="1200" b="1" i="0" kern="1200" dirty="0">
                <a:solidFill>
                  <a:schemeClr val="tx1"/>
                </a:solidFill>
                <a:effectLst/>
                <a:latin typeface="+mn-lt"/>
                <a:ea typeface="+mn-ea"/>
                <a:cs typeface="+mn-cs"/>
              </a:rPr>
              <a:t>conexiones seguras</a:t>
            </a:r>
            <a:r>
              <a:rPr lang="es-ES" sz="1200" b="0" i="0" kern="1200" dirty="0">
                <a:solidFill>
                  <a:schemeClr val="tx1"/>
                </a:solidFill>
                <a:effectLst/>
                <a:latin typeface="+mn-lt"/>
                <a:ea typeface="+mn-ea"/>
                <a:cs typeface="+mn-cs"/>
              </a:rPr>
              <a:t> siempre que sea posible (por ejemplo, HTTPS en lugar de HTTP).</a:t>
            </a:r>
          </a:p>
          <a:p>
            <a:pPr lvl="1"/>
            <a:r>
              <a:rPr lang="es-ES" sz="1200" b="1" i="0" kern="1200" dirty="0">
                <a:solidFill>
                  <a:schemeClr val="tx1"/>
                </a:solidFill>
                <a:effectLst/>
                <a:latin typeface="+mn-lt"/>
                <a:ea typeface="+mn-ea"/>
                <a:cs typeface="+mn-cs"/>
              </a:rPr>
              <a:t>Verifica la autenticidad</a:t>
            </a:r>
            <a:r>
              <a:rPr lang="es-ES" sz="1200" b="0" i="0" kern="1200" dirty="0">
                <a:solidFill>
                  <a:schemeClr val="tx1"/>
                </a:solidFill>
                <a:effectLst/>
                <a:latin typeface="+mn-lt"/>
                <a:ea typeface="+mn-ea"/>
                <a:cs typeface="+mn-cs"/>
              </a:rPr>
              <a:t> de los sitios web antes de introducir información confidencial.</a:t>
            </a:r>
          </a:p>
          <a:p>
            <a:pPr lvl="1"/>
            <a:r>
              <a:rPr lang="es-ES" sz="1200" b="1" i="0" kern="1200" dirty="0">
                <a:solidFill>
                  <a:schemeClr val="tx1"/>
                </a:solidFill>
                <a:effectLst/>
                <a:latin typeface="+mn-lt"/>
                <a:ea typeface="+mn-ea"/>
                <a:cs typeface="+mn-cs"/>
              </a:rPr>
              <a:t>Mantén tu software actualizado</a:t>
            </a:r>
            <a:r>
              <a:rPr lang="es-ES" sz="1200" b="0" i="0" kern="1200" dirty="0">
                <a:solidFill>
                  <a:schemeClr val="tx1"/>
                </a:solidFill>
                <a:effectLst/>
                <a:latin typeface="+mn-lt"/>
                <a:ea typeface="+mn-ea"/>
                <a:cs typeface="+mn-cs"/>
              </a:rPr>
              <a:t> para protegerte contra vulnerabilidades conocidas.</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6</a:t>
            </a:fld>
            <a:endParaRPr lang="es-ES"/>
          </a:p>
        </p:txBody>
      </p:sp>
    </p:spTree>
    <p:extLst>
      <p:ext uri="{BB962C8B-B14F-4D97-AF65-F5344CB8AC3E}">
        <p14:creationId xmlns:p14="http://schemas.microsoft.com/office/powerpoint/2010/main" val="1136600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Intercepción de tráfico En este ataque, el ciberdelincuente utiliza software como rastreadores de paquetes para monitorear el tráfico de la red y capturar contraseñas a medida que se pasan. De manera similar a escuchar a escondidas o intervenir una línea telefónica, el software monitorea y captura información crítica. Obviamente, si esa información (como las contraseñas) no está cifrada, la tarea es más fácil. Pero incluso la información cifrada puede ser descifrable, dependiendo de la solidez del método de cifrado utilizado.</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7</a:t>
            </a:fld>
            <a:endParaRPr lang="es-ES"/>
          </a:p>
        </p:txBody>
      </p:sp>
    </p:spTree>
    <p:extLst>
      <p:ext uri="{BB962C8B-B14F-4D97-AF65-F5344CB8AC3E}">
        <p14:creationId xmlns:p14="http://schemas.microsoft.com/office/powerpoint/2010/main" val="68886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hlinkClick r:id="rId3"/>
              </a:rPr>
              <a:t>Un </a:t>
            </a:r>
            <a:r>
              <a:rPr lang="es-ES" sz="1200" b="1" i="0" kern="1200" dirty="0">
                <a:solidFill>
                  <a:schemeClr val="tx1"/>
                </a:solidFill>
                <a:effectLst/>
                <a:latin typeface="+mn-lt"/>
                <a:ea typeface="+mn-ea"/>
                <a:cs typeface="+mn-cs"/>
                <a:hlinkClick r:id="rId3"/>
              </a:rPr>
              <a:t>ataque de </a:t>
            </a:r>
            <a:r>
              <a:rPr lang="es-ES" sz="1200" b="1" i="0" kern="1200" dirty="0" err="1">
                <a:solidFill>
                  <a:schemeClr val="tx1"/>
                </a:solidFill>
                <a:effectLst/>
                <a:latin typeface="+mn-lt"/>
                <a:ea typeface="+mn-ea"/>
                <a:cs typeface="+mn-cs"/>
                <a:hlinkClick r:id="rId3"/>
              </a:rPr>
              <a:t>keylogger</a:t>
            </a:r>
            <a:r>
              <a:rPr lang="es-ES" sz="1200" b="0" i="0" kern="1200" dirty="0">
                <a:solidFill>
                  <a:schemeClr val="tx1"/>
                </a:solidFill>
                <a:effectLst/>
                <a:latin typeface="+mn-lt"/>
                <a:ea typeface="+mn-ea"/>
                <a:cs typeface="+mn-cs"/>
                <a:hlinkClick r:id="rId3"/>
              </a:rPr>
              <a:t> es un tipo de ciberataque en el que un actor malintencionado obtiene acceso a una computadora e instala software o hardware que registra cada pulsación de tecla realizada por el usuario, incluyendo información sensible</a:t>
            </a:r>
            <a:r>
              <a:rPr lang="es-ES" sz="1200" b="0" i="0" kern="1200" baseline="30000" dirty="0">
                <a:solidFill>
                  <a:schemeClr val="tx1"/>
                </a:solidFill>
                <a:effectLst/>
                <a:latin typeface="+mn-lt"/>
                <a:ea typeface="+mn-ea"/>
                <a:cs typeface="+mn-cs"/>
                <a:hlinkClick r:id="rId3"/>
              </a:rPr>
              <a:t>1</a:t>
            </a:r>
            <a:r>
              <a:rPr lang="es-ES" sz="1200" b="0" i="0" kern="1200" baseline="30000" dirty="0">
                <a:solidFill>
                  <a:schemeClr val="tx1"/>
                </a:solidFill>
                <a:effectLst/>
                <a:latin typeface="+mn-lt"/>
                <a:ea typeface="+mn-ea"/>
                <a:cs typeface="+mn-cs"/>
                <a:hlinkClick r:id="rId4"/>
              </a:rPr>
              <a:t>2</a:t>
            </a:r>
            <a:r>
              <a:rPr lang="es-ES" sz="1200" b="0" i="0" kern="1200" baseline="30000" dirty="0">
                <a:solidFill>
                  <a:schemeClr val="tx1"/>
                </a:solidFill>
                <a:effectLst/>
                <a:latin typeface="+mn-lt"/>
                <a:ea typeface="+mn-ea"/>
                <a:cs typeface="+mn-cs"/>
                <a:hlinkClick r:id="rId5"/>
              </a:rPr>
              <a:t>3</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Aquí tienes más detalles sobre los ataques de </a:t>
            </a:r>
            <a:r>
              <a:rPr lang="es-ES" sz="1200" b="0"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Funcionamiento del ataque de </a:t>
            </a:r>
            <a:r>
              <a:rPr lang="es-ES" sz="1200" b="1"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El software de </a:t>
            </a:r>
            <a:r>
              <a:rPr lang="es-ES" sz="1200" b="0"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 registra cada tecla presionada en el dispositivo de la víctima y lo envía al atacante.</a:t>
            </a:r>
          </a:p>
          <a:p>
            <a:pPr lvl="1"/>
            <a:r>
              <a:rPr lang="es-ES" sz="1200" b="0" i="0" kern="1200" dirty="0">
                <a:solidFill>
                  <a:schemeClr val="tx1"/>
                </a:solidFill>
                <a:effectLst/>
                <a:latin typeface="+mn-lt"/>
                <a:ea typeface="+mn-ea"/>
                <a:cs typeface="+mn-cs"/>
              </a:rPr>
              <a:t>Un ejemplo infame de ataque de </a:t>
            </a:r>
            <a:r>
              <a:rPr lang="es-ES" sz="1200" b="0" i="0" kern="1200" dirty="0" err="1">
                <a:solidFill>
                  <a:schemeClr val="tx1"/>
                </a:solidFill>
                <a:effectLst/>
                <a:latin typeface="+mn-lt"/>
                <a:ea typeface="+mn-ea"/>
                <a:cs typeface="+mn-cs"/>
              </a:rPr>
              <a:t>keylogger</a:t>
            </a:r>
            <a:r>
              <a:rPr lang="es-ES" sz="1200" b="0" i="0" kern="1200" dirty="0">
                <a:solidFill>
                  <a:schemeClr val="tx1"/>
                </a:solidFill>
                <a:effectLst/>
                <a:latin typeface="+mn-lt"/>
                <a:ea typeface="+mn-ea"/>
                <a:cs typeface="+mn-cs"/>
              </a:rPr>
              <a:t> utiliza un tipo de malware llamado </a:t>
            </a:r>
            <a:r>
              <a:rPr lang="es-ES" sz="1200" b="1" i="0" kern="1200" dirty="0" err="1">
                <a:solidFill>
                  <a:schemeClr val="tx1"/>
                </a:solidFill>
                <a:effectLst/>
                <a:latin typeface="+mn-lt"/>
                <a:ea typeface="+mn-ea"/>
                <a:cs typeface="+mn-cs"/>
              </a:rPr>
              <a:t>DarkHotel</a:t>
            </a:r>
            <a:r>
              <a:rPr lang="es-ES"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hlinkClick r:id="rId4"/>
              </a:rPr>
              <a:t>Los hackers se enfocan en redes </a:t>
            </a:r>
            <a:r>
              <a:rPr lang="es-ES" sz="1200" b="0" i="0" kern="1200" dirty="0" err="1">
                <a:solidFill>
                  <a:schemeClr val="tx1"/>
                </a:solidFill>
                <a:effectLst/>
                <a:latin typeface="+mn-lt"/>
                <a:ea typeface="+mn-ea"/>
                <a:cs typeface="+mn-cs"/>
                <a:hlinkClick r:id="rId4"/>
              </a:rPr>
              <a:t>Wi</a:t>
            </a:r>
            <a:r>
              <a:rPr lang="es-ES" sz="1200" b="0" i="0" kern="1200" dirty="0">
                <a:solidFill>
                  <a:schemeClr val="tx1"/>
                </a:solidFill>
                <a:effectLst/>
                <a:latin typeface="+mn-lt"/>
                <a:ea typeface="+mn-ea"/>
                <a:cs typeface="+mn-cs"/>
                <a:hlinkClick r:id="rId4"/>
              </a:rPr>
              <a:t>-Fi no seguras en hoteles y persuaden a los usuarios para que descarguen el software</a:t>
            </a:r>
            <a:r>
              <a:rPr lang="es-ES" sz="1200" b="0" i="0" kern="1200" baseline="30000" dirty="0">
                <a:solidFill>
                  <a:schemeClr val="tx1"/>
                </a:solidFill>
                <a:effectLst/>
                <a:latin typeface="+mn-lt"/>
                <a:ea typeface="+mn-ea"/>
                <a:cs typeface="+mn-cs"/>
                <a:hlinkClick r:id="rId4"/>
              </a:rPr>
              <a:t>2</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Características clave</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keyloggers</a:t>
            </a:r>
            <a:r>
              <a:rPr lang="es-ES" sz="1200" b="0" i="0" kern="1200" dirty="0">
                <a:solidFill>
                  <a:schemeClr val="tx1"/>
                </a:solidFill>
                <a:effectLst/>
                <a:latin typeface="+mn-lt"/>
                <a:ea typeface="+mn-ea"/>
                <a:cs typeface="+mn-cs"/>
              </a:rPr>
              <a:t> pueden:</a:t>
            </a:r>
          </a:p>
          <a:p>
            <a:pPr lvl="2"/>
            <a:r>
              <a:rPr lang="es-ES" sz="1200" b="0" i="0" kern="1200" dirty="0">
                <a:solidFill>
                  <a:schemeClr val="tx1"/>
                </a:solidFill>
                <a:effectLst/>
                <a:latin typeface="+mn-lt"/>
                <a:ea typeface="+mn-ea"/>
                <a:cs typeface="+mn-cs"/>
              </a:rPr>
              <a:t>Registrar contraseñas, mensajes, correos electrónicos y cualquier otro texto ingresado.</a:t>
            </a:r>
          </a:p>
          <a:p>
            <a:pPr lvl="2"/>
            <a:r>
              <a:rPr lang="es-ES" sz="1200" b="0" i="0" kern="1200" dirty="0">
                <a:solidFill>
                  <a:schemeClr val="tx1"/>
                </a:solidFill>
                <a:effectLst/>
                <a:latin typeface="+mn-lt"/>
                <a:ea typeface="+mn-ea"/>
                <a:cs typeface="+mn-cs"/>
              </a:rPr>
              <a:t>Funcionar en el sistema durante mucho tiempo sin ser detectados.</a:t>
            </a:r>
          </a:p>
          <a:p>
            <a:pPr lvl="1"/>
            <a:r>
              <a:rPr lang="es-ES" sz="1200" b="0" i="0" kern="1200" dirty="0">
                <a:solidFill>
                  <a:schemeClr val="tx1"/>
                </a:solidFill>
                <a:effectLst/>
                <a:latin typeface="+mn-lt"/>
                <a:ea typeface="+mn-ea"/>
                <a:cs typeface="+mn-cs"/>
              </a:rPr>
              <a:t>Se propagan a través de malware, dispositivos USB y errores en el software o hardware.</a:t>
            </a:r>
          </a:p>
          <a:p>
            <a:pPr lvl="1"/>
            <a:r>
              <a:rPr lang="es-ES" sz="1200" b="0" i="0" kern="1200" dirty="0">
                <a:solidFill>
                  <a:schemeClr val="tx1"/>
                </a:solidFill>
                <a:effectLst/>
                <a:latin typeface="+mn-lt"/>
                <a:ea typeface="+mn-ea"/>
                <a:cs typeface="+mn-cs"/>
                <a:hlinkClick r:id="rId6"/>
              </a:rPr>
              <a:t>Es importante verificar archivos antes de abrirlos para evitar la propagación de un keylogger</a:t>
            </a:r>
            <a:r>
              <a:rPr lang="es-ES" sz="1200" b="0" i="0" kern="1200" baseline="30000" dirty="0">
                <a:solidFill>
                  <a:schemeClr val="tx1"/>
                </a:solidFill>
                <a:effectLst/>
                <a:latin typeface="+mn-lt"/>
                <a:ea typeface="+mn-ea"/>
                <a:cs typeface="+mn-cs"/>
                <a:hlinkClick r:id="rId6"/>
              </a:rPr>
              <a:t>4</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Ejemplo real</a:t>
            </a:r>
            <a:r>
              <a:rPr lang="es-ES" sz="1200" b="0" i="0" kern="1200" dirty="0">
                <a:solidFill>
                  <a:schemeClr val="tx1"/>
                </a:solidFill>
                <a:effectLst/>
                <a:latin typeface="+mn-lt"/>
                <a:ea typeface="+mn-ea"/>
                <a:cs typeface="+mn-cs"/>
              </a:rPr>
              <a:t>:</a:t>
            </a:r>
          </a:p>
          <a:p>
            <a:pPr lvl="1"/>
            <a:r>
              <a:rPr lang="es-ES" sz="1200" b="0" i="0" kern="1200" dirty="0">
                <a:solidFill>
                  <a:schemeClr val="tx1"/>
                </a:solidFill>
                <a:effectLst/>
                <a:latin typeface="+mn-lt"/>
                <a:ea typeface="+mn-ea"/>
                <a:cs typeface="+mn-cs"/>
              </a:rPr>
              <a:t>Joe López demandó al Bank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America</a:t>
            </a:r>
            <a:r>
              <a:rPr lang="es-ES" sz="1200" b="0" i="0" kern="1200" dirty="0">
                <a:solidFill>
                  <a:schemeClr val="tx1"/>
                </a:solidFill>
                <a:effectLst/>
                <a:latin typeface="+mn-lt"/>
                <a:ea typeface="+mn-ea"/>
                <a:cs typeface="+mn-cs"/>
              </a:rPr>
              <a:t> en 2005 después de que un hacker infiltró la base de datos del banco y robó $90,000. </a:t>
            </a:r>
            <a:r>
              <a:rPr lang="es-ES" sz="1200" b="0" i="0" kern="1200" dirty="0">
                <a:solidFill>
                  <a:schemeClr val="tx1"/>
                </a:solidFill>
                <a:effectLst/>
                <a:latin typeface="+mn-lt"/>
                <a:ea typeface="+mn-ea"/>
                <a:cs typeface="+mn-cs"/>
                <a:hlinkClick r:id="rId3"/>
              </a:rPr>
              <a:t>Las investigaciones revelaron que el hacker transfirió el dinero a otra cuenta en Letonia</a:t>
            </a:r>
            <a:r>
              <a:rPr lang="es-ES" sz="1200" b="0" i="0" kern="1200" baseline="30000" dirty="0">
                <a:solidFill>
                  <a:schemeClr val="tx1"/>
                </a:solidFill>
                <a:effectLst/>
                <a:latin typeface="+mn-lt"/>
                <a:ea typeface="+mn-ea"/>
                <a:cs typeface="+mn-cs"/>
                <a:hlinkClick r:id="rId3"/>
              </a:rPr>
              <a:t>1</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Para protegerte contra los </a:t>
            </a:r>
            <a:r>
              <a:rPr lang="es-ES" sz="1200" b="0" i="0" kern="1200" dirty="0" err="1">
                <a:solidFill>
                  <a:schemeClr val="tx1"/>
                </a:solidFill>
                <a:effectLst/>
                <a:latin typeface="+mn-lt"/>
                <a:ea typeface="+mn-ea"/>
                <a:cs typeface="+mn-cs"/>
              </a:rPr>
              <a:t>keyloggers</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Utiliza conexiones seguras (como HTTPS).</a:t>
            </a:r>
          </a:p>
          <a:p>
            <a:r>
              <a:rPr lang="es-ES" sz="1200" b="0" i="0" kern="1200" dirty="0">
                <a:solidFill>
                  <a:schemeClr val="tx1"/>
                </a:solidFill>
                <a:effectLst/>
                <a:latin typeface="+mn-lt"/>
                <a:ea typeface="+mn-ea"/>
                <a:cs typeface="+mn-cs"/>
              </a:rPr>
              <a:t>Verifica la autenticidad de los sitios web antes de ingresar información confidencial.</a:t>
            </a:r>
          </a:p>
          <a:p>
            <a:r>
              <a:rPr lang="es-ES" sz="1200" b="0" i="0" kern="1200" dirty="0">
                <a:solidFill>
                  <a:schemeClr val="tx1"/>
                </a:solidFill>
                <a:effectLst/>
                <a:latin typeface="+mn-lt"/>
                <a:ea typeface="+mn-ea"/>
                <a:cs typeface="+mn-cs"/>
                <a:hlinkClick r:id="rId3"/>
              </a:rPr>
              <a:t>Mantén tu software actualizado para protegerte contra vulnerabilidades conocidas</a:t>
            </a:r>
            <a:r>
              <a:rPr lang="es-ES" sz="1200" b="0" i="0" kern="1200" baseline="30000" dirty="0">
                <a:solidFill>
                  <a:schemeClr val="tx1"/>
                </a:solidFill>
                <a:effectLst/>
                <a:latin typeface="+mn-lt"/>
                <a:ea typeface="+mn-ea"/>
                <a:cs typeface="+mn-cs"/>
                <a:hlinkClick r:id="rId3"/>
              </a:rPr>
              <a:t>1</a:t>
            </a:r>
            <a:r>
              <a:rPr lang="es-ES" sz="1200" b="0" i="0" kern="1200" baseline="30000" dirty="0">
                <a:solidFill>
                  <a:schemeClr val="tx1"/>
                </a:solidFill>
                <a:effectLst/>
                <a:latin typeface="+mn-lt"/>
                <a:ea typeface="+mn-ea"/>
                <a:cs typeface="+mn-cs"/>
                <a:hlinkClick r:id="rId4"/>
              </a:rPr>
              <a:t>2</a:t>
            </a:r>
            <a:r>
              <a:rPr lang="es-ES" sz="1200" b="0" i="0" kern="1200" baseline="30000" dirty="0">
                <a:solidFill>
                  <a:schemeClr val="tx1"/>
                </a:solidFill>
                <a:effectLst/>
                <a:latin typeface="+mn-lt"/>
                <a:ea typeface="+mn-ea"/>
                <a:cs typeface="+mn-cs"/>
                <a:hlinkClick r:id="rId5"/>
              </a:rPr>
              <a:t>3</a:t>
            </a:r>
            <a:r>
              <a:rPr lang="es-ES" sz="1200" b="0"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5"/>
          </p:nvPr>
        </p:nvSpPr>
        <p:spPr/>
        <p:txBody>
          <a:bodyPr/>
          <a:lstStyle/>
          <a:p>
            <a:fld id="{0A1C34A4-13E2-443F-972C-194BE4D60CDE}" type="slidenum">
              <a:rPr lang="es-ES" smtClean="0"/>
              <a:t>8</a:t>
            </a:fld>
            <a:endParaRPr lang="es-ES"/>
          </a:p>
        </p:txBody>
      </p:sp>
    </p:spTree>
    <p:extLst>
      <p:ext uri="{BB962C8B-B14F-4D97-AF65-F5344CB8AC3E}">
        <p14:creationId xmlns:p14="http://schemas.microsoft.com/office/powerpoint/2010/main" val="207912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Cybernews</a:t>
            </a:r>
            <a:r>
              <a:rPr lang="en-US" sz="1200" b="0" i="0" kern="1200" dirty="0">
                <a:solidFill>
                  <a:schemeClr val="tx1"/>
                </a:solidFill>
                <a:effectLst/>
                <a:latin typeface="+mn-lt"/>
                <a:ea typeface="+mn-ea"/>
                <a:cs typeface="+mn-cs"/>
              </a:rPr>
              <a:t> Investigation team was interested in what kind of most common password patterns everyday people were using in creating their own passwords. We collected data from publicly leaked data breaches, including the Breach Compilation, Collection #1-5, and other databases. We then anonymized the data and detached the passwords so that we could look at that data in isolation and find the most popular passwords and phrases used.</a:t>
            </a:r>
          </a:p>
          <a:p>
            <a:r>
              <a:rPr lang="en-US" sz="1200" b="0" i="0" kern="1200" dirty="0">
                <a:solidFill>
                  <a:schemeClr val="tx1"/>
                </a:solidFill>
                <a:effectLst/>
                <a:latin typeface="+mn-lt"/>
                <a:ea typeface="+mn-ea"/>
                <a:cs typeface="+mn-cs"/>
              </a:rPr>
              <a:t>In total, we were able to analyze </a:t>
            </a:r>
            <a:r>
              <a:rPr lang="en-US" sz="1200" b="1" i="0" kern="1200" dirty="0">
                <a:solidFill>
                  <a:schemeClr val="tx1"/>
                </a:solidFill>
                <a:effectLst/>
                <a:latin typeface="+mn-lt"/>
                <a:ea typeface="+mn-ea"/>
                <a:cs typeface="+mn-cs"/>
              </a:rPr>
              <a:t>15,212,645,925 passwords</a:t>
            </a:r>
            <a:r>
              <a:rPr lang="en-US" sz="1200" b="0" i="0" kern="1200" dirty="0">
                <a:solidFill>
                  <a:schemeClr val="tx1"/>
                </a:solidFill>
                <a:effectLst/>
                <a:latin typeface="+mn-lt"/>
                <a:ea typeface="+mn-ea"/>
                <a:cs typeface="+mn-cs"/>
              </a:rPr>
              <a:t>, of which 2,217,015,490 were unique. We discovered some interesting things about the way that people create passwords: their favorite sports teams, cities, food, and even curse words. We could even deduce the probable age of the person by looking at which year they use in their password.</a:t>
            </a:r>
          </a:p>
          <a:p>
            <a:endParaRPr lang="es-ES" dirty="0"/>
          </a:p>
          <a:p>
            <a:r>
              <a:rPr lang="en-US" sz="1200" b="0" i="0" kern="1200" dirty="0">
                <a:solidFill>
                  <a:schemeClr val="tx1"/>
                </a:solidFill>
                <a:effectLst/>
                <a:latin typeface="+mn-lt"/>
                <a:ea typeface="+mn-ea"/>
                <a:cs typeface="+mn-cs"/>
              </a:rPr>
              <a:t>During our research, we analyzed over 15 billion entries and separated them into different categories and terms. These right here are some of the most common things used in passwords – if you </a:t>
            </a:r>
            <a:r>
              <a:rPr lang="en-US" sz="1200" b="1" i="0" kern="1200" dirty="0">
                <a:solidFill>
                  <a:schemeClr val="tx1"/>
                </a:solidFill>
                <a:effectLst/>
                <a:latin typeface="+mn-lt"/>
                <a:ea typeface="+mn-ea"/>
                <a:cs typeface="+mn-cs"/>
              </a:rPr>
              <a:t>use something like this in your own combinations, you might want to think twice.</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9</a:t>
            </a:fld>
            <a:endParaRPr lang="es-ES"/>
          </a:p>
        </p:txBody>
      </p:sp>
    </p:spTree>
    <p:extLst>
      <p:ext uri="{BB962C8B-B14F-4D97-AF65-F5344CB8AC3E}">
        <p14:creationId xmlns:p14="http://schemas.microsoft.com/office/powerpoint/2010/main" val="26386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One of the most interesting things is when we looked at which years from 1900-2020 were the most used by people when they made passwords.</a:t>
            </a:r>
          </a:p>
          <a:p>
            <a:r>
              <a:rPr lang="en-US" sz="1200" b="0" i="0" kern="1200" dirty="0">
                <a:solidFill>
                  <a:schemeClr val="tx1"/>
                </a:solidFill>
                <a:effectLst/>
                <a:latin typeface="+mn-lt"/>
                <a:ea typeface="+mn-ea"/>
                <a:cs typeface="+mn-cs"/>
              </a:rPr>
              <a:t>Making a rough assumption, people may generally use years in their passwords to mark:</a:t>
            </a:r>
          </a:p>
          <a:p>
            <a:r>
              <a:rPr lang="en-US" sz="1200" b="0" i="0" kern="1200" dirty="0">
                <a:solidFill>
                  <a:schemeClr val="tx1"/>
                </a:solidFill>
                <a:effectLst/>
                <a:latin typeface="+mn-lt"/>
                <a:ea typeface="+mn-ea"/>
                <a:cs typeface="+mn-cs"/>
              </a:rPr>
              <a:t>their birth year</a:t>
            </a:r>
          </a:p>
          <a:p>
            <a:r>
              <a:rPr lang="en-US" sz="1200" b="0" i="0" kern="1200" dirty="0">
                <a:solidFill>
                  <a:schemeClr val="tx1"/>
                </a:solidFill>
                <a:effectLst/>
                <a:latin typeface="+mn-lt"/>
                <a:ea typeface="+mn-ea"/>
                <a:cs typeface="+mn-cs"/>
              </a:rPr>
              <a:t>the year in which the password was created</a:t>
            </a:r>
          </a:p>
          <a:p>
            <a:r>
              <a:rPr lang="en-US" sz="1200" b="0" i="0" kern="1200" dirty="0">
                <a:solidFill>
                  <a:schemeClr val="tx1"/>
                </a:solidFill>
                <a:effectLst/>
                <a:latin typeface="+mn-lt"/>
                <a:ea typeface="+mn-ea"/>
                <a:cs typeface="+mn-cs"/>
              </a:rPr>
              <a:t>a special year</a:t>
            </a:r>
          </a:p>
          <a:p>
            <a:r>
              <a:rPr lang="en-US" sz="1200" b="0" i="0" kern="1200" dirty="0">
                <a:solidFill>
                  <a:schemeClr val="tx1"/>
                </a:solidFill>
                <a:effectLst/>
                <a:latin typeface="+mn-lt"/>
                <a:ea typeface="+mn-ea"/>
                <a:cs typeface="+mn-cs"/>
              </a:rPr>
              <a:t>From our analysis, we see that the most popular year was 2010, with nearly 10 million versions of this year used in passwords. The second-most popular used year was 1987 at 8.4 million, and the third was 1991 at nearly 8.3 million.</a:t>
            </a:r>
          </a:p>
          <a:p>
            <a:r>
              <a:rPr lang="en-US" sz="1200" b="0" i="0" kern="1200" dirty="0">
                <a:solidFill>
                  <a:schemeClr val="tx1"/>
                </a:solidFill>
                <a:effectLst/>
                <a:latin typeface="+mn-lt"/>
                <a:ea typeface="+mn-ea"/>
                <a:cs typeface="+mn-cs"/>
              </a:rPr>
              <a:t>Looking at the graph in total, there’s a steady increase in usage from around 1940 all the way to 1990. The trend goes down after that, to rise again sharply from 2004 to 2010.</a:t>
            </a:r>
          </a:p>
          <a:p>
            <a:endParaRPr lang="es-ES" dirty="0"/>
          </a:p>
          <a:p>
            <a:r>
              <a:rPr lang="en-US" sz="1200" b="0" i="0" kern="1200" dirty="0">
                <a:solidFill>
                  <a:schemeClr val="tx1"/>
                </a:solidFill>
                <a:effectLst/>
                <a:latin typeface="+mn-lt"/>
                <a:ea typeface="+mn-ea"/>
                <a:cs typeface="+mn-cs"/>
              </a:rPr>
              <a:t>Based on the three general possibilities about why people use years in their passwords, we could make some assumptions:</a:t>
            </a:r>
          </a:p>
          <a:p>
            <a:r>
              <a:rPr lang="en-US" sz="1200" b="0" i="0" kern="1200" dirty="0">
                <a:solidFill>
                  <a:schemeClr val="tx1"/>
                </a:solidFill>
                <a:effectLst/>
                <a:latin typeface="+mn-lt"/>
                <a:ea typeface="+mn-ea"/>
                <a:cs typeface="+mn-cs"/>
              </a:rPr>
              <a:t>The rise from the 1940s to the 1990s correlates to the birth years of the password creators, such that there were more password-creators born in 1980-1990 than those born 1940-1980</a:t>
            </a:r>
          </a:p>
          <a:p>
            <a:r>
              <a:rPr lang="en-US" sz="1200" b="0" i="0" kern="1200" dirty="0">
                <a:solidFill>
                  <a:schemeClr val="tx1"/>
                </a:solidFill>
                <a:effectLst/>
                <a:latin typeface="+mn-lt"/>
                <a:ea typeface="+mn-ea"/>
                <a:cs typeface="+mn-cs"/>
              </a:rPr>
              <a:t>The spike in ‘2010’ usage in passwords could indicate parents whose child was born in that specific year or other special occasions.</a:t>
            </a:r>
          </a:p>
          <a:p>
            <a:r>
              <a:rPr lang="en-US" sz="1200" b="0" i="0" kern="1200" dirty="0">
                <a:solidFill>
                  <a:schemeClr val="tx1"/>
                </a:solidFill>
                <a:effectLst/>
                <a:latin typeface="+mn-lt"/>
                <a:ea typeface="+mn-ea"/>
                <a:cs typeface="+mn-cs"/>
              </a:rPr>
              <a:t>The spike in ‘2000’ could be birth years, but could also be special years, as it was the turn of the millennium</a:t>
            </a:r>
          </a:p>
          <a:p>
            <a:r>
              <a:rPr lang="en-US" sz="1200" b="0" i="0" kern="1200" dirty="0">
                <a:solidFill>
                  <a:schemeClr val="tx1"/>
                </a:solidFill>
                <a:effectLst/>
                <a:latin typeface="+mn-lt"/>
                <a:ea typeface="+mn-ea"/>
                <a:cs typeface="+mn-cs"/>
              </a:rPr>
              <a:t>Of course, these are just some speculations we’re making from this dataset.</a:t>
            </a:r>
          </a:p>
          <a:p>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10</a:t>
            </a:fld>
            <a:endParaRPr lang="es-ES"/>
          </a:p>
        </p:txBody>
      </p:sp>
    </p:spTree>
    <p:extLst>
      <p:ext uri="{BB962C8B-B14F-4D97-AF65-F5344CB8AC3E}">
        <p14:creationId xmlns:p14="http://schemas.microsoft.com/office/powerpoint/2010/main" val="47624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winner is: Eva, but just barely. The #2 name is Alex, which comes in about 50,000 instances less than Eva. After that is Anna, and it tapers down consistently to the #10 most common password name, Daniel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of the least popular names – I’m talking bottom two here – are Darcie and Darcey. Whichever way it’s spelled, it doesn’t seem to be popular.</a:t>
            </a:r>
            <a:endParaRPr lang="es-ES" dirty="0"/>
          </a:p>
        </p:txBody>
      </p:sp>
      <p:sp>
        <p:nvSpPr>
          <p:cNvPr id="4" name="Marcador de número de diapositiva 3"/>
          <p:cNvSpPr>
            <a:spLocks noGrp="1"/>
          </p:cNvSpPr>
          <p:nvPr>
            <p:ph type="sldNum" sz="quarter" idx="5"/>
          </p:nvPr>
        </p:nvSpPr>
        <p:spPr/>
        <p:txBody>
          <a:bodyPr/>
          <a:lstStyle/>
          <a:p>
            <a:fld id="{0A1C34A4-13E2-443F-972C-194BE4D60CDE}" type="slidenum">
              <a:rPr lang="es-ES" smtClean="0"/>
              <a:t>11</a:t>
            </a:fld>
            <a:endParaRPr lang="es-ES"/>
          </a:p>
        </p:txBody>
      </p:sp>
    </p:spTree>
    <p:extLst>
      <p:ext uri="{BB962C8B-B14F-4D97-AF65-F5344CB8AC3E}">
        <p14:creationId xmlns:p14="http://schemas.microsoft.com/office/powerpoint/2010/main" val="223814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5A22B2-E557-4F3B-B9E6-FFF1B676C7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9573D58-06A8-4C6D-A5FC-E6CA791BD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7FA8236-8598-4B82-944D-2BC3D16494FA}"/>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5" name="Marcador de pie de página 4">
            <a:extLst>
              <a:ext uri="{FF2B5EF4-FFF2-40B4-BE49-F238E27FC236}">
                <a16:creationId xmlns:a16="http://schemas.microsoft.com/office/drawing/2014/main" id="{68F84DBE-1774-44A2-80D7-78DECFE79D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C339087-D71A-4EFD-B96C-A9ED60B863F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74760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A12AE-6007-4324-9595-8FD4105D04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563A33-190C-4A85-A2BF-AEA5DF0FF9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E785D08-0A5C-4F7F-AF93-7D497CE54F25}"/>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5" name="Marcador de pie de página 4">
            <a:extLst>
              <a:ext uri="{FF2B5EF4-FFF2-40B4-BE49-F238E27FC236}">
                <a16:creationId xmlns:a16="http://schemas.microsoft.com/office/drawing/2014/main" id="{C1DAB774-E20C-4DF1-96D4-03DBE05528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1AB368-7BFB-4CD5-B8C4-020DBE583F6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7651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6B199AF-0F83-4891-8E69-B1A213D08B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52E4A9-D820-4A4B-9AAF-88A7EBA9DC5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4768445-84E3-4ED9-B4F0-C0236C55A00A}"/>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5" name="Marcador de pie de página 4">
            <a:extLst>
              <a:ext uri="{FF2B5EF4-FFF2-40B4-BE49-F238E27FC236}">
                <a16:creationId xmlns:a16="http://schemas.microsoft.com/office/drawing/2014/main" id="{8079CADC-43C8-45A5-A7FD-7D13DF6FB9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C701DE8-32B8-4053-9544-A971C53D3B11}"/>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39231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47C73-1EC4-408D-B17B-C8D04A527FB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BE60CC-B40E-4685-85A4-2DEB7BC602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B26E414-796F-4E1F-9BEF-AC71B1E8CCB1}"/>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5" name="Marcador de pie de página 4">
            <a:extLst>
              <a:ext uri="{FF2B5EF4-FFF2-40B4-BE49-F238E27FC236}">
                <a16:creationId xmlns:a16="http://schemas.microsoft.com/office/drawing/2014/main" id="{C5CEC79C-5DD7-49D9-9873-14FCA03FFA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A9B2F12-87FC-4946-8A1E-20C0DD19A31B}"/>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3861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9CD05A-F0F4-4238-8055-2115F3F59F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2E44555-039F-42F9-8A30-B2352E0621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CB46DE-FBA3-4CC4-A927-9B9E87F5484B}"/>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5" name="Marcador de pie de página 4">
            <a:extLst>
              <a:ext uri="{FF2B5EF4-FFF2-40B4-BE49-F238E27FC236}">
                <a16:creationId xmlns:a16="http://schemas.microsoft.com/office/drawing/2014/main" id="{969ABA64-D581-4A3E-BEA8-E04D6DF6388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562B2C0-B7D8-497D-A40F-A6A98B5A7F0E}"/>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400718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3D6D1-DEB1-4377-9996-2A23E12848B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DD4508-BCFC-4950-B1C2-4B7BFF2A5D9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B7AD7FC-F9A8-4AF9-BA6A-532DBFFE8C5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A7FBE68-5A4F-4AA8-9045-295771D14A1D}"/>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6" name="Marcador de pie de página 5">
            <a:extLst>
              <a:ext uri="{FF2B5EF4-FFF2-40B4-BE49-F238E27FC236}">
                <a16:creationId xmlns:a16="http://schemas.microsoft.com/office/drawing/2014/main" id="{65260012-782D-493C-AD46-B55DD15DCC6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C1AFB8C-677D-4CC8-8EE8-51264DC3AA7F}"/>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0893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AB91A-C13F-4AE7-BC6D-80B28236EF3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0AAD63-CF7B-46C0-8C37-A855DF89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765C85-8606-4CD8-93E1-2E4DA577EAA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E5D61A3-9710-403F-AFE8-6044C20E1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BC5F091-D504-41F0-8543-393FC266BA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191DF6E-6212-4BA5-BB87-E2C0722C5997}"/>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8" name="Marcador de pie de página 7">
            <a:extLst>
              <a:ext uri="{FF2B5EF4-FFF2-40B4-BE49-F238E27FC236}">
                <a16:creationId xmlns:a16="http://schemas.microsoft.com/office/drawing/2014/main" id="{A0205243-AE55-48CB-8502-E4A4AF7765C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E3DF90E-17D4-4E36-9F06-D47EEECFCD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64329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75E74-69C6-4731-B240-E99FADA80BA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8FE9B5F-C636-4BAE-82ED-5E5A9ECD280E}"/>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4" name="Marcador de pie de página 3">
            <a:extLst>
              <a:ext uri="{FF2B5EF4-FFF2-40B4-BE49-F238E27FC236}">
                <a16:creationId xmlns:a16="http://schemas.microsoft.com/office/drawing/2014/main" id="{A91CE5DF-7E49-41AA-B924-E8CC3C4ADF0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644A4B5-3B3E-49A4-92FE-8A22AB29A378}"/>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229743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FCFC82-1A4D-48D7-AF2D-E7ACE2A6B8CD}"/>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3" name="Marcador de pie de página 2">
            <a:extLst>
              <a:ext uri="{FF2B5EF4-FFF2-40B4-BE49-F238E27FC236}">
                <a16:creationId xmlns:a16="http://schemas.microsoft.com/office/drawing/2014/main" id="{FBA33BFE-9DAE-4B75-8A02-4F8BD6659B2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9D5ECFC-E9C0-4050-B7BD-BEB1C933141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355463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E14F-45EC-4F7C-8024-37C9031346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7B27B9A-8D6A-4796-8666-0E993C7F92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5B94D117-1EA3-4EFF-A18B-B0CEB993F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671CBC-E65E-43EB-BBB6-4C12790D49BC}"/>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6" name="Marcador de pie de página 5">
            <a:extLst>
              <a:ext uri="{FF2B5EF4-FFF2-40B4-BE49-F238E27FC236}">
                <a16:creationId xmlns:a16="http://schemas.microsoft.com/office/drawing/2014/main" id="{70A38006-0AA9-42EA-8F69-06A9256DCB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1F68F82-7F46-42FB-B2FE-0605A86837D3}"/>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165781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9C4997-787A-497A-AC95-6D2A26DA67F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AB1D42B-AA11-40A2-B2BD-664357AE3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C1C0C8E-875C-4E8A-8015-DDE736DCD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0854351-8AF6-4D9E-985B-DA0D4BC762CB}"/>
              </a:ext>
            </a:extLst>
          </p:cNvPr>
          <p:cNvSpPr>
            <a:spLocks noGrp="1"/>
          </p:cNvSpPr>
          <p:nvPr>
            <p:ph type="dt" sz="half" idx="10"/>
          </p:nvPr>
        </p:nvSpPr>
        <p:spPr/>
        <p:txBody>
          <a:bodyPr/>
          <a:lstStyle/>
          <a:p>
            <a:fld id="{24ACF8E7-6D1D-4FC5-970A-C4EDF350773E}" type="datetimeFigureOut">
              <a:rPr lang="es-ES" smtClean="0"/>
              <a:t>24/03/2024</a:t>
            </a:fld>
            <a:endParaRPr lang="es-ES"/>
          </a:p>
        </p:txBody>
      </p:sp>
      <p:sp>
        <p:nvSpPr>
          <p:cNvPr id="6" name="Marcador de pie de página 5">
            <a:extLst>
              <a:ext uri="{FF2B5EF4-FFF2-40B4-BE49-F238E27FC236}">
                <a16:creationId xmlns:a16="http://schemas.microsoft.com/office/drawing/2014/main" id="{675BAF29-1DE8-4DCD-8ED9-8A837ECFB6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99485D-5347-4F62-A63B-41218C4703A6}"/>
              </a:ext>
            </a:extLst>
          </p:cNvPr>
          <p:cNvSpPr>
            <a:spLocks noGrp="1"/>
          </p:cNvSpPr>
          <p:nvPr>
            <p:ph type="sldNum" sz="quarter" idx="12"/>
          </p:nvPr>
        </p:nvSpPr>
        <p:spPr/>
        <p:txBody>
          <a:bodyPr/>
          <a:lstStyle/>
          <a:p>
            <a:fld id="{C48E4401-B318-4FCE-9358-8F3CFD8B3DD9}" type="slidenum">
              <a:rPr lang="es-ES" smtClean="0"/>
              <a:t>‹Nº›</a:t>
            </a:fld>
            <a:endParaRPr lang="es-ES"/>
          </a:p>
        </p:txBody>
      </p:sp>
    </p:spTree>
    <p:extLst>
      <p:ext uri="{BB962C8B-B14F-4D97-AF65-F5344CB8AC3E}">
        <p14:creationId xmlns:p14="http://schemas.microsoft.com/office/powerpoint/2010/main" val="337175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76D199A-EB82-46E6-BF36-7424AFF904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F65BB1-3953-46BE-8ED3-CD5FF851F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442607C-D52B-4321-8A47-05076FBA2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F8E7-6D1D-4FC5-970A-C4EDF350773E}" type="datetimeFigureOut">
              <a:rPr lang="es-ES" smtClean="0"/>
              <a:t>24/03/2024</a:t>
            </a:fld>
            <a:endParaRPr lang="es-ES"/>
          </a:p>
        </p:txBody>
      </p:sp>
      <p:sp>
        <p:nvSpPr>
          <p:cNvPr id="5" name="Marcador de pie de página 4">
            <a:extLst>
              <a:ext uri="{FF2B5EF4-FFF2-40B4-BE49-F238E27FC236}">
                <a16:creationId xmlns:a16="http://schemas.microsoft.com/office/drawing/2014/main" id="{5920CE92-3DF6-4EB8-9256-AA049A065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1ED0448-E603-4C0B-A0F9-DC21FE227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E4401-B318-4FCE-9358-8F3CFD8B3DD9}" type="slidenum">
              <a:rPr lang="es-ES" smtClean="0"/>
              <a:t>‹Nº›</a:t>
            </a:fld>
            <a:endParaRPr lang="es-ES"/>
          </a:p>
        </p:txBody>
      </p:sp>
    </p:spTree>
    <p:extLst>
      <p:ext uri="{BB962C8B-B14F-4D97-AF65-F5344CB8AC3E}">
        <p14:creationId xmlns:p14="http://schemas.microsoft.com/office/powerpoint/2010/main" val="1335882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1.png"/><Relationship Id="rId7" Type="http://schemas.openxmlformats.org/officeDocument/2006/relationships/diagramColors" Target="../diagrams/colors1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13.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1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4.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6.png"/><Relationship Id="rId7" Type="http://schemas.openxmlformats.org/officeDocument/2006/relationships/diagramColors" Target="../diagrams/colors1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8.png"/><Relationship Id="rId7" Type="http://schemas.openxmlformats.org/officeDocument/2006/relationships/diagramColors" Target="../diagrams/colors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9.png"/><Relationship Id="rId7" Type="http://schemas.openxmlformats.org/officeDocument/2006/relationships/diagramColors" Target="../diagrams/colors19.xml"/><Relationship Id="rId12"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42.png"/><Relationship Id="rId5" Type="http://schemas.openxmlformats.org/officeDocument/2006/relationships/diagramLayout" Target="../diagrams/layout19.xml"/><Relationship Id="rId10" Type="http://schemas.openxmlformats.org/officeDocument/2006/relationships/image" Target="../media/image41.png"/><Relationship Id="rId4" Type="http://schemas.openxmlformats.org/officeDocument/2006/relationships/diagramData" Target="../diagrams/data19.xml"/><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tiff"/><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A7DCC-64AD-43A7-BB11-A3C95D15DD73}"/>
              </a:ext>
            </a:extLst>
          </p:cNvPr>
          <p:cNvSpPr>
            <a:spLocks noGrp="1"/>
          </p:cNvSpPr>
          <p:nvPr>
            <p:ph type="ctrTitle"/>
          </p:nvPr>
        </p:nvSpPr>
        <p:spPr>
          <a:xfrm>
            <a:off x="537881" y="1122363"/>
            <a:ext cx="11026589" cy="2387600"/>
          </a:xfrm>
        </p:spPr>
        <p:txBody>
          <a:bodyPr/>
          <a:lstStyle/>
          <a:p>
            <a:r>
              <a:rPr lang="es-ES" dirty="0"/>
              <a:t>Ciberseguridad con Inteligencia Artificial</a:t>
            </a:r>
          </a:p>
        </p:txBody>
      </p:sp>
      <p:sp>
        <p:nvSpPr>
          <p:cNvPr id="3" name="Subtítulo 2">
            <a:extLst>
              <a:ext uri="{FF2B5EF4-FFF2-40B4-BE49-F238E27FC236}">
                <a16:creationId xmlns:a16="http://schemas.microsoft.com/office/drawing/2014/main" id="{EBEBFE6D-7D70-43C5-BD2C-DC1E41D8C5BB}"/>
              </a:ext>
            </a:extLst>
          </p:cNvPr>
          <p:cNvSpPr>
            <a:spLocks noGrp="1"/>
          </p:cNvSpPr>
          <p:nvPr>
            <p:ph type="subTitle" idx="1"/>
          </p:nvPr>
        </p:nvSpPr>
        <p:spPr>
          <a:xfrm>
            <a:off x="1524000" y="3602038"/>
            <a:ext cx="9144000" cy="441044"/>
          </a:xfrm>
        </p:spPr>
        <p:txBody>
          <a:bodyPr/>
          <a:lstStyle/>
          <a:p>
            <a:r>
              <a:rPr lang="es-ES" dirty="0"/>
              <a:t>Sesión 1</a:t>
            </a:r>
          </a:p>
        </p:txBody>
      </p:sp>
      <p:sp>
        <p:nvSpPr>
          <p:cNvPr id="4" name="Subtítulo 2">
            <a:extLst>
              <a:ext uri="{FF2B5EF4-FFF2-40B4-BE49-F238E27FC236}">
                <a16:creationId xmlns:a16="http://schemas.microsoft.com/office/drawing/2014/main" id="{3C940963-847D-4089-ACC0-AB136564EB8D}"/>
              </a:ext>
            </a:extLst>
          </p:cNvPr>
          <p:cNvSpPr txBox="1">
            <a:spLocks/>
          </p:cNvSpPr>
          <p:nvPr/>
        </p:nvSpPr>
        <p:spPr>
          <a:xfrm>
            <a:off x="1524000" y="5004737"/>
            <a:ext cx="9144000" cy="18263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Dr. Vitali Herrera </a:t>
            </a:r>
            <a:r>
              <a:rPr lang="es-ES" dirty="0" err="1"/>
              <a:t>Semenets</a:t>
            </a:r>
            <a:r>
              <a:rPr lang="es-ES" dirty="0"/>
              <a:t> (vherrera@cenatav.co.cu)</a:t>
            </a:r>
          </a:p>
          <a:p>
            <a:pPr algn="l"/>
            <a:r>
              <a:rPr lang="es-ES" dirty="0" err="1"/>
              <a:t>MSc</a:t>
            </a:r>
            <a:r>
              <a:rPr lang="es-ES" dirty="0"/>
              <a:t>. Felipe Antonio Trujillo Fernández (felipe.trujillo@ibero.mx)</a:t>
            </a:r>
          </a:p>
          <a:p>
            <a:pPr algn="l"/>
            <a:r>
              <a:rPr lang="es-ES" dirty="0"/>
              <a:t>Dr. Lázaro </a:t>
            </a:r>
            <a:r>
              <a:rPr lang="es-ES" dirty="0" err="1"/>
              <a:t>Bustio</a:t>
            </a:r>
            <a:r>
              <a:rPr lang="es-ES" dirty="0"/>
              <a:t> Martínez (lazaro.bustio@ibero.mx)</a:t>
            </a:r>
          </a:p>
        </p:txBody>
      </p:sp>
      <p:pic>
        <p:nvPicPr>
          <p:cNvPr id="5" name="Imagen 4">
            <a:extLst>
              <a:ext uri="{FF2B5EF4-FFF2-40B4-BE49-F238E27FC236}">
                <a16:creationId xmlns:a16="http://schemas.microsoft.com/office/drawing/2014/main" id="{F2911568-A75E-4D9C-9E0C-4011249E51D0}"/>
              </a:ext>
            </a:extLst>
          </p:cNvPr>
          <p:cNvPicPr>
            <a:picLocks noChangeAspect="1"/>
          </p:cNvPicPr>
          <p:nvPr/>
        </p:nvPicPr>
        <p:blipFill>
          <a:blip r:embed="rId2"/>
          <a:stretch>
            <a:fillRect/>
          </a:stretch>
        </p:blipFill>
        <p:spPr>
          <a:xfrm>
            <a:off x="11564470" y="6060142"/>
            <a:ext cx="617690" cy="683092"/>
          </a:xfrm>
          <a:prstGeom prst="rect">
            <a:avLst/>
          </a:prstGeom>
        </p:spPr>
      </p:pic>
      <p:pic>
        <p:nvPicPr>
          <p:cNvPr id="6" name="Imagen 5">
            <a:extLst>
              <a:ext uri="{FF2B5EF4-FFF2-40B4-BE49-F238E27FC236}">
                <a16:creationId xmlns:a16="http://schemas.microsoft.com/office/drawing/2014/main" id="{E9F1F6E5-F3FE-4840-A35B-F396A6C72C7B}"/>
              </a:ext>
            </a:extLst>
          </p:cNvPr>
          <p:cNvPicPr>
            <a:picLocks noChangeAspect="1"/>
          </p:cNvPicPr>
          <p:nvPr/>
        </p:nvPicPr>
        <p:blipFill>
          <a:blip r:embed="rId3"/>
          <a:stretch>
            <a:fillRect/>
          </a:stretch>
        </p:blipFill>
        <p:spPr>
          <a:xfrm>
            <a:off x="10434917" y="6127177"/>
            <a:ext cx="1030941" cy="549022"/>
          </a:xfrm>
          <a:prstGeom prst="rect">
            <a:avLst/>
          </a:prstGeom>
        </p:spPr>
      </p:pic>
    </p:spTree>
    <p:extLst>
      <p:ext uri="{BB962C8B-B14F-4D97-AF65-F5344CB8AC3E}">
        <p14:creationId xmlns:p14="http://schemas.microsoft.com/office/powerpoint/2010/main" val="154648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923478-D931-45F1-ADE9-F7FCAD66886C}"/>
              </a:ext>
            </a:extLst>
          </p:cNvPr>
          <p:cNvSpPr>
            <a:spLocks noGrp="1"/>
          </p:cNvSpPr>
          <p:nvPr>
            <p:ph type="title"/>
          </p:nvPr>
        </p:nvSpPr>
        <p:spPr/>
        <p:txBody>
          <a:bodyPr/>
          <a:lstStyle/>
          <a:p>
            <a:r>
              <a:rPr lang="es-ES" dirty="0"/>
              <a:t>Características comunes en las contraseñas</a:t>
            </a:r>
          </a:p>
        </p:txBody>
      </p:sp>
      <p:pic>
        <p:nvPicPr>
          <p:cNvPr id="4" name="Imagen 3">
            <a:extLst>
              <a:ext uri="{FF2B5EF4-FFF2-40B4-BE49-F238E27FC236}">
                <a16:creationId xmlns:a16="http://schemas.microsoft.com/office/drawing/2014/main" id="{DBFAF393-7C20-4AF5-B6E5-44AFC464A530}"/>
              </a:ext>
            </a:extLst>
          </p:cNvPr>
          <p:cNvPicPr>
            <a:picLocks noChangeAspect="1"/>
          </p:cNvPicPr>
          <p:nvPr/>
        </p:nvPicPr>
        <p:blipFill>
          <a:blip r:embed="rId3"/>
          <a:stretch>
            <a:fillRect/>
          </a:stretch>
        </p:blipFill>
        <p:spPr>
          <a:xfrm>
            <a:off x="1366656" y="1896680"/>
            <a:ext cx="7143750" cy="4476750"/>
          </a:xfrm>
          <a:prstGeom prst="rect">
            <a:avLst/>
          </a:prstGeom>
          <a:ln>
            <a:noFill/>
          </a:ln>
          <a:effectLst>
            <a:outerShdw blurRad="190500" algn="tl" rotWithShape="0">
              <a:srgbClr val="000000">
                <a:alpha val="70000"/>
              </a:srgbClr>
            </a:outerShdw>
          </a:effectLst>
        </p:spPr>
      </p:pic>
      <p:graphicFrame>
        <p:nvGraphicFramePr>
          <p:cNvPr id="8" name="Diagrama 7">
            <a:extLst>
              <a:ext uri="{FF2B5EF4-FFF2-40B4-BE49-F238E27FC236}">
                <a16:creationId xmlns:a16="http://schemas.microsoft.com/office/drawing/2014/main" id="{B24282F2-6F36-446C-9F4B-99D395FC180F}"/>
              </a:ext>
            </a:extLst>
          </p:cNvPr>
          <p:cNvGraphicFramePr/>
          <p:nvPr>
            <p:extLst>
              <p:ext uri="{D42A27DB-BD31-4B8C-83A1-F6EECF244321}">
                <p14:modId xmlns:p14="http://schemas.microsoft.com/office/powerpoint/2010/main" val="2992606074"/>
              </p:ext>
            </p:extLst>
          </p:nvPr>
        </p:nvGraphicFramePr>
        <p:xfrm>
          <a:off x="9205733" y="1883237"/>
          <a:ext cx="2148067" cy="449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841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49B04-05F3-4A39-9D9F-6845F4206447}"/>
              </a:ext>
            </a:extLst>
          </p:cNvPr>
          <p:cNvSpPr>
            <a:spLocks noGrp="1"/>
          </p:cNvSpPr>
          <p:nvPr>
            <p:ph type="title"/>
          </p:nvPr>
        </p:nvSpPr>
        <p:spPr/>
        <p:txBody>
          <a:bodyPr/>
          <a:lstStyle/>
          <a:p>
            <a:r>
              <a:rPr lang="es-ES" dirty="0"/>
              <a:t>Características comunes en las contraseñas</a:t>
            </a:r>
          </a:p>
        </p:txBody>
      </p:sp>
      <p:pic>
        <p:nvPicPr>
          <p:cNvPr id="5" name="Imagen 4">
            <a:extLst>
              <a:ext uri="{FF2B5EF4-FFF2-40B4-BE49-F238E27FC236}">
                <a16:creationId xmlns:a16="http://schemas.microsoft.com/office/drawing/2014/main" id="{719062EC-7FF3-4523-8CD8-0C9D4C849ABE}"/>
              </a:ext>
            </a:extLst>
          </p:cNvPr>
          <p:cNvPicPr>
            <a:picLocks noChangeAspect="1"/>
          </p:cNvPicPr>
          <p:nvPr/>
        </p:nvPicPr>
        <p:blipFill>
          <a:blip r:embed="rId3"/>
          <a:stretch>
            <a:fillRect/>
          </a:stretch>
        </p:blipFill>
        <p:spPr>
          <a:xfrm>
            <a:off x="2075255" y="2199250"/>
            <a:ext cx="8041489" cy="37848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3964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49B04-05F3-4A39-9D9F-6845F4206447}"/>
              </a:ext>
            </a:extLst>
          </p:cNvPr>
          <p:cNvSpPr>
            <a:spLocks noGrp="1"/>
          </p:cNvSpPr>
          <p:nvPr>
            <p:ph type="title"/>
          </p:nvPr>
        </p:nvSpPr>
        <p:spPr/>
        <p:txBody>
          <a:bodyPr/>
          <a:lstStyle/>
          <a:p>
            <a:r>
              <a:rPr lang="es-ES" dirty="0"/>
              <a:t>Características comunes en las contraseñas</a:t>
            </a:r>
          </a:p>
        </p:txBody>
      </p:sp>
      <p:pic>
        <p:nvPicPr>
          <p:cNvPr id="3" name="Imagen 2">
            <a:extLst>
              <a:ext uri="{FF2B5EF4-FFF2-40B4-BE49-F238E27FC236}">
                <a16:creationId xmlns:a16="http://schemas.microsoft.com/office/drawing/2014/main" id="{366C27DD-ED7F-4E1F-95B6-ECE53005E91A}"/>
              </a:ext>
            </a:extLst>
          </p:cNvPr>
          <p:cNvPicPr>
            <a:picLocks noChangeAspect="1"/>
          </p:cNvPicPr>
          <p:nvPr/>
        </p:nvPicPr>
        <p:blipFill>
          <a:blip r:embed="rId3"/>
          <a:stretch>
            <a:fillRect/>
          </a:stretch>
        </p:blipFill>
        <p:spPr>
          <a:xfrm>
            <a:off x="838200" y="1836938"/>
            <a:ext cx="7143750" cy="3648075"/>
          </a:xfrm>
          <a:prstGeom prst="rect">
            <a:avLst/>
          </a:prstGeom>
          <a:ln>
            <a:noFill/>
          </a:ln>
          <a:effectLst>
            <a:outerShdw blurRad="190500" algn="tl" rotWithShape="0">
              <a:srgbClr val="000000">
                <a:alpha val="70000"/>
              </a:srgbClr>
            </a:outerShdw>
          </a:effectLst>
        </p:spPr>
      </p:pic>
      <p:graphicFrame>
        <p:nvGraphicFramePr>
          <p:cNvPr id="9" name="Diagrama 8">
            <a:extLst>
              <a:ext uri="{FF2B5EF4-FFF2-40B4-BE49-F238E27FC236}">
                <a16:creationId xmlns:a16="http://schemas.microsoft.com/office/drawing/2014/main" id="{DAA38B5B-B74A-4801-ABB2-71DF34AC84E2}"/>
              </a:ext>
            </a:extLst>
          </p:cNvPr>
          <p:cNvGraphicFramePr/>
          <p:nvPr>
            <p:extLst>
              <p:ext uri="{D42A27DB-BD31-4B8C-83A1-F6EECF244321}">
                <p14:modId xmlns:p14="http://schemas.microsoft.com/office/powerpoint/2010/main" val="2838667770"/>
              </p:ext>
            </p:extLst>
          </p:nvPr>
        </p:nvGraphicFramePr>
        <p:xfrm>
          <a:off x="8823768" y="1836938"/>
          <a:ext cx="2137457" cy="4490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a 3">
            <a:extLst>
              <a:ext uri="{FF2B5EF4-FFF2-40B4-BE49-F238E27FC236}">
                <a16:creationId xmlns:a16="http://schemas.microsoft.com/office/drawing/2014/main" id="{F806BA8F-BD0A-4F33-92E0-D36D48D34509}"/>
              </a:ext>
            </a:extLst>
          </p:cNvPr>
          <p:cNvGraphicFramePr/>
          <p:nvPr>
            <p:extLst>
              <p:ext uri="{D42A27DB-BD31-4B8C-83A1-F6EECF244321}">
                <p14:modId xmlns:p14="http://schemas.microsoft.com/office/powerpoint/2010/main" val="614005189"/>
              </p:ext>
            </p:extLst>
          </p:nvPr>
        </p:nvGraphicFramePr>
        <p:xfrm>
          <a:off x="838200" y="5798607"/>
          <a:ext cx="7143750" cy="10570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8584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D54A21D-ED87-4A7D-92C8-76ECB6DDBE8C}"/>
              </a:ext>
            </a:extLst>
          </p:cNvPr>
          <p:cNvPicPr>
            <a:picLocks noChangeAspect="1"/>
          </p:cNvPicPr>
          <p:nvPr/>
        </p:nvPicPr>
        <p:blipFill>
          <a:blip r:embed="rId3"/>
          <a:stretch>
            <a:fillRect/>
          </a:stretch>
        </p:blipFill>
        <p:spPr>
          <a:xfrm>
            <a:off x="2524125" y="2066925"/>
            <a:ext cx="7143750" cy="2724150"/>
          </a:xfrm>
          <a:prstGeom prst="rect">
            <a:avLst/>
          </a:prstGeom>
          <a:ln>
            <a:noFill/>
          </a:ln>
          <a:effectLst>
            <a:outerShdw blurRad="190500" algn="tl" rotWithShape="0">
              <a:srgbClr val="000000">
                <a:alpha val="70000"/>
              </a:srgbClr>
            </a:outerShdw>
          </a:effectLst>
        </p:spPr>
      </p:pic>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graphicFrame>
        <p:nvGraphicFramePr>
          <p:cNvPr id="6" name="Diagrama 5">
            <a:extLst>
              <a:ext uri="{FF2B5EF4-FFF2-40B4-BE49-F238E27FC236}">
                <a16:creationId xmlns:a16="http://schemas.microsoft.com/office/drawing/2014/main" id="{127C5EE2-3038-428C-B0DA-39C4AA482C27}"/>
              </a:ext>
            </a:extLst>
          </p:cNvPr>
          <p:cNvGraphicFramePr/>
          <p:nvPr>
            <p:extLst>
              <p:ext uri="{D42A27DB-BD31-4B8C-83A1-F6EECF244321}">
                <p14:modId xmlns:p14="http://schemas.microsoft.com/office/powerpoint/2010/main" val="1635326074"/>
              </p:ext>
            </p:extLst>
          </p:nvPr>
        </p:nvGraphicFramePr>
        <p:xfrm>
          <a:off x="2524125" y="5132065"/>
          <a:ext cx="7143750" cy="1057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938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pic>
        <p:nvPicPr>
          <p:cNvPr id="8" name="Imagen 7">
            <a:extLst>
              <a:ext uri="{FF2B5EF4-FFF2-40B4-BE49-F238E27FC236}">
                <a16:creationId xmlns:a16="http://schemas.microsoft.com/office/drawing/2014/main" id="{6A329CF1-7AF4-48CD-B22D-49A079A39F84}"/>
              </a:ext>
            </a:extLst>
          </p:cNvPr>
          <p:cNvPicPr>
            <a:picLocks noChangeAspect="1"/>
          </p:cNvPicPr>
          <p:nvPr/>
        </p:nvPicPr>
        <p:blipFill>
          <a:blip r:embed="rId3"/>
          <a:stretch>
            <a:fillRect/>
          </a:stretch>
        </p:blipFill>
        <p:spPr>
          <a:xfrm>
            <a:off x="2524125" y="1682750"/>
            <a:ext cx="7143750" cy="4810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998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pic>
        <p:nvPicPr>
          <p:cNvPr id="2" name="Imagen 1">
            <a:extLst>
              <a:ext uri="{FF2B5EF4-FFF2-40B4-BE49-F238E27FC236}">
                <a16:creationId xmlns:a16="http://schemas.microsoft.com/office/drawing/2014/main" id="{78FBD1DB-F0E8-4B33-88A1-EA1713ED09F4}"/>
              </a:ext>
            </a:extLst>
          </p:cNvPr>
          <p:cNvPicPr>
            <a:picLocks noChangeAspect="1"/>
          </p:cNvPicPr>
          <p:nvPr/>
        </p:nvPicPr>
        <p:blipFill>
          <a:blip r:embed="rId3"/>
          <a:stretch>
            <a:fillRect/>
          </a:stretch>
        </p:blipFill>
        <p:spPr>
          <a:xfrm>
            <a:off x="2524125" y="1771650"/>
            <a:ext cx="7143750" cy="3314700"/>
          </a:xfrm>
          <a:prstGeom prst="rect">
            <a:avLst/>
          </a:prstGeom>
        </p:spPr>
      </p:pic>
      <p:graphicFrame>
        <p:nvGraphicFramePr>
          <p:cNvPr id="6" name="Diagrama 5">
            <a:extLst>
              <a:ext uri="{FF2B5EF4-FFF2-40B4-BE49-F238E27FC236}">
                <a16:creationId xmlns:a16="http://schemas.microsoft.com/office/drawing/2014/main" id="{7AC3A902-8005-4E41-8908-375D8EB35884}"/>
              </a:ext>
            </a:extLst>
          </p:cNvPr>
          <p:cNvGraphicFramePr/>
          <p:nvPr>
            <p:extLst>
              <p:ext uri="{D42A27DB-BD31-4B8C-83A1-F6EECF244321}">
                <p14:modId xmlns:p14="http://schemas.microsoft.com/office/powerpoint/2010/main" val="3349335138"/>
              </p:ext>
            </p:extLst>
          </p:nvPr>
        </p:nvGraphicFramePr>
        <p:xfrm>
          <a:off x="2524125" y="5132065"/>
          <a:ext cx="7143750" cy="1057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210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F3E610-CA65-4034-B753-F9BFED500C8E}"/>
              </a:ext>
            </a:extLst>
          </p:cNvPr>
          <p:cNvSpPr>
            <a:spLocks noGrp="1"/>
          </p:cNvSpPr>
          <p:nvPr>
            <p:ph type="title"/>
          </p:nvPr>
        </p:nvSpPr>
        <p:spPr>
          <a:xfrm>
            <a:off x="838200" y="365125"/>
            <a:ext cx="10515600" cy="1325563"/>
          </a:xfrm>
        </p:spPr>
        <p:txBody>
          <a:bodyPr/>
          <a:lstStyle/>
          <a:p>
            <a:r>
              <a:rPr lang="es-ES" dirty="0"/>
              <a:t>Características comunes en las contraseñas</a:t>
            </a:r>
          </a:p>
        </p:txBody>
      </p:sp>
      <p:pic>
        <p:nvPicPr>
          <p:cNvPr id="3" name="Imagen 2">
            <a:extLst>
              <a:ext uri="{FF2B5EF4-FFF2-40B4-BE49-F238E27FC236}">
                <a16:creationId xmlns:a16="http://schemas.microsoft.com/office/drawing/2014/main" id="{15B5E6C2-3263-41A6-8022-653EB6364A46}"/>
              </a:ext>
            </a:extLst>
          </p:cNvPr>
          <p:cNvPicPr>
            <a:picLocks noChangeAspect="1"/>
          </p:cNvPicPr>
          <p:nvPr/>
        </p:nvPicPr>
        <p:blipFill>
          <a:blip r:embed="rId3"/>
          <a:stretch>
            <a:fillRect/>
          </a:stretch>
        </p:blipFill>
        <p:spPr>
          <a:xfrm>
            <a:off x="2524125" y="1438275"/>
            <a:ext cx="7143750" cy="3981450"/>
          </a:xfrm>
          <a:prstGeom prst="rect">
            <a:avLst/>
          </a:prstGeom>
        </p:spPr>
      </p:pic>
    </p:spTree>
    <p:extLst>
      <p:ext uri="{BB962C8B-B14F-4D97-AF65-F5344CB8AC3E}">
        <p14:creationId xmlns:p14="http://schemas.microsoft.com/office/powerpoint/2010/main" val="219786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7E5F88-5F14-45AF-B046-200B771D36C3}"/>
              </a:ext>
            </a:extLst>
          </p:cNvPr>
          <p:cNvSpPr>
            <a:spLocks noGrp="1"/>
          </p:cNvSpPr>
          <p:nvPr>
            <p:ph type="title"/>
          </p:nvPr>
        </p:nvSpPr>
        <p:spPr/>
        <p:txBody>
          <a:bodyPr/>
          <a:lstStyle/>
          <a:p>
            <a:r>
              <a:rPr lang="es-ES" dirty="0"/>
              <a:t>Generando Contraseñas Robustas</a:t>
            </a:r>
          </a:p>
        </p:txBody>
      </p:sp>
      <p:graphicFrame>
        <p:nvGraphicFramePr>
          <p:cNvPr id="4" name="Diagrama 3">
            <a:extLst>
              <a:ext uri="{FF2B5EF4-FFF2-40B4-BE49-F238E27FC236}">
                <a16:creationId xmlns:a16="http://schemas.microsoft.com/office/drawing/2014/main" id="{6961A68A-0F06-4A5D-838A-79721E19C366}"/>
              </a:ext>
            </a:extLst>
          </p:cNvPr>
          <p:cNvGraphicFramePr/>
          <p:nvPr/>
        </p:nvGraphicFramePr>
        <p:xfrm>
          <a:off x="2032000" y="1552575"/>
          <a:ext cx="8128000" cy="458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62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95440-7FAA-4F2A-955A-2EA87CC71EB9}"/>
              </a:ext>
            </a:extLst>
          </p:cNvPr>
          <p:cNvSpPr>
            <a:spLocks noGrp="1"/>
          </p:cNvSpPr>
          <p:nvPr>
            <p:ph type="title"/>
          </p:nvPr>
        </p:nvSpPr>
        <p:spPr/>
        <p:txBody>
          <a:bodyPr/>
          <a:lstStyle/>
          <a:p>
            <a:r>
              <a:rPr lang="es-ES" dirty="0"/>
              <a:t>Confidencialidad de las Contraseñas</a:t>
            </a:r>
          </a:p>
        </p:txBody>
      </p:sp>
      <p:pic>
        <p:nvPicPr>
          <p:cNvPr id="9" name="Imagen 8">
            <a:extLst>
              <a:ext uri="{FF2B5EF4-FFF2-40B4-BE49-F238E27FC236}">
                <a16:creationId xmlns:a16="http://schemas.microsoft.com/office/drawing/2014/main" id="{39851BDA-3AF7-4211-86FD-D25427C37F12}"/>
              </a:ext>
            </a:extLst>
          </p:cNvPr>
          <p:cNvPicPr>
            <a:picLocks noChangeAspect="1"/>
          </p:cNvPicPr>
          <p:nvPr/>
        </p:nvPicPr>
        <p:blipFill rotWithShape="1">
          <a:blip r:embed="rId3"/>
          <a:srcRect b="9101"/>
          <a:stretch/>
        </p:blipFill>
        <p:spPr>
          <a:xfrm>
            <a:off x="4515496" y="3059397"/>
            <a:ext cx="3161007" cy="1787364"/>
          </a:xfrm>
          <a:prstGeom prst="rect">
            <a:avLst/>
          </a:prstGeom>
          <a:ln>
            <a:noFill/>
          </a:ln>
          <a:effectLst>
            <a:outerShdw blurRad="190500" algn="tl" rotWithShape="0">
              <a:srgbClr val="000000">
                <a:alpha val="70000"/>
              </a:srgbClr>
            </a:outerShdw>
          </a:effectLst>
        </p:spPr>
      </p:pic>
      <p:pic>
        <p:nvPicPr>
          <p:cNvPr id="10" name="Imagen 9">
            <a:extLst>
              <a:ext uri="{FF2B5EF4-FFF2-40B4-BE49-F238E27FC236}">
                <a16:creationId xmlns:a16="http://schemas.microsoft.com/office/drawing/2014/main" id="{1FBE1256-17D3-4E38-BB65-CE7553717AD3}"/>
              </a:ext>
            </a:extLst>
          </p:cNvPr>
          <p:cNvPicPr>
            <a:picLocks noChangeAspect="1"/>
          </p:cNvPicPr>
          <p:nvPr/>
        </p:nvPicPr>
        <p:blipFill>
          <a:blip r:embed="rId4"/>
          <a:stretch>
            <a:fillRect/>
          </a:stretch>
        </p:blipFill>
        <p:spPr>
          <a:xfrm>
            <a:off x="7446349" y="1539169"/>
            <a:ext cx="1736264" cy="1031444"/>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505C73A9-1A32-48CD-A0CF-E20FBB997149}"/>
              </a:ext>
            </a:extLst>
          </p:cNvPr>
          <p:cNvPicPr>
            <a:picLocks noChangeAspect="1"/>
          </p:cNvPicPr>
          <p:nvPr/>
        </p:nvPicPr>
        <p:blipFill>
          <a:blip r:embed="rId5"/>
          <a:stretch>
            <a:fillRect/>
          </a:stretch>
        </p:blipFill>
        <p:spPr>
          <a:xfrm>
            <a:off x="8889296" y="2994186"/>
            <a:ext cx="1736264" cy="992151"/>
          </a:xfrm>
          <a:prstGeom prst="rect">
            <a:avLst/>
          </a:prstGeom>
          <a:ln>
            <a:noFill/>
          </a:ln>
          <a:effectLst>
            <a:outerShdw blurRad="190500" algn="tl" rotWithShape="0">
              <a:srgbClr val="000000">
                <a:alpha val="70000"/>
              </a:srgbClr>
            </a:outerShdw>
          </a:effectLst>
        </p:spPr>
      </p:pic>
      <p:pic>
        <p:nvPicPr>
          <p:cNvPr id="12" name="Imagen 11">
            <a:extLst>
              <a:ext uri="{FF2B5EF4-FFF2-40B4-BE49-F238E27FC236}">
                <a16:creationId xmlns:a16="http://schemas.microsoft.com/office/drawing/2014/main" id="{7D713007-AE2C-42E0-97D4-27EEC16483FA}"/>
              </a:ext>
            </a:extLst>
          </p:cNvPr>
          <p:cNvPicPr>
            <a:picLocks noChangeAspect="1"/>
          </p:cNvPicPr>
          <p:nvPr/>
        </p:nvPicPr>
        <p:blipFill>
          <a:blip r:embed="rId6"/>
          <a:stretch>
            <a:fillRect/>
          </a:stretch>
        </p:blipFill>
        <p:spPr>
          <a:xfrm>
            <a:off x="8314481" y="5056107"/>
            <a:ext cx="1720770" cy="1475259"/>
          </a:xfrm>
          <a:prstGeom prst="rect">
            <a:avLst/>
          </a:prstGeom>
          <a:ln>
            <a:noFill/>
          </a:ln>
          <a:effectLst>
            <a:outerShdw blurRad="190500" algn="tl" rotWithShape="0">
              <a:srgbClr val="000000">
                <a:alpha val="70000"/>
              </a:srgbClr>
            </a:outerShdw>
          </a:effectLst>
        </p:spPr>
      </p:pic>
      <p:pic>
        <p:nvPicPr>
          <p:cNvPr id="13" name="Imagen 12">
            <a:extLst>
              <a:ext uri="{FF2B5EF4-FFF2-40B4-BE49-F238E27FC236}">
                <a16:creationId xmlns:a16="http://schemas.microsoft.com/office/drawing/2014/main" id="{409584C1-A02C-423D-9C75-ABC1E0695416}"/>
              </a:ext>
            </a:extLst>
          </p:cNvPr>
          <p:cNvPicPr>
            <a:picLocks noChangeAspect="1"/>
          </p:cNvPicPr>
          <p:nvPr/>
        </p:nvPicPr>
        <p:blipFill rotWithShape="1">
          <a:blip r:embed="rId7"/>
          <a:srcRect l="17132" t="31217" r="17016" b="34948"/>
          <a:stretch/>
        </p:blipFill>
        <p:spPr>
          <a:xfrm>
            <a:off x="3383315" y="1635337"/>
            <a:ext cx="2264362" cy="632689"/>
          </a:xfrm>
          <a:prstGeom prst="rect">
            <a:avLst/>
          </a:prstGeom>
          <a:ln>
            <a:noFill/>
          </a:ln>
          <a:effectLst>
            <a:outerShdw blurRad="190500" algn="tl" rotWithShape="0">
              <a:srgbClr val="000000">
                <a:alpha val="70000"/>
              </a:srgbClr>
            </a:outerShdw>
          </a:effectLst>
        </p:spPr>
      </p:pic>
      <p:pic>
        <p:nvPicPr>
          <p:cNvPr id="15" name="Imagen 14">
            <a:extLst>
              <a:ext uri="{FF2B5EF4-FFF2-40B4-BE49-F238E27FC236}">
                <a16:creationId xmlns:a16="http://schemas.microsoft.com/office/drawing/2014/main" id="{48B4422A-8536-46F6-A369-4A352F37C09B}"/>
              </a:ext>
            </a:extLst>
          </p:cNvPr>
          <p:cNvPicPr>
            <a:picLocks noChangeAspect="1"/>
          </p:cNvPicPr>
          <p:nvPr/>
        </p:nvPicPr>
        <p:blipFill>
          <a:blip r:embed="rId8"/>
          <a:stretch>
            <a:fillRect/>
          </a:stretch>
        </p:blipFill>
        <p:spPr>
          <a:xfrm>
            <a:off x="1083211" y="3217556"/>
            <a:ext cx="2147076" cy="1098650"/>
          </a:xfrm>
          <a:prstGeom prst="rect">
            <a:avLst/>
          </a:prstGeom>
          <a:ln>
            <a:noFill/>
          </a:ln>
          <a:effectLst>
            <a:outerShdw blurRad="190500" algn="tl" rotWithShape="0">
              <a:srgbClr val="000000">
                <a:alpha val="70000"/>
              </a:srgbClr>
            </a:outerShdw>
          </a:effectLst>
        </p:spPr>
      </p:pic>
      <p:pic>
        <p:nvPicPr>
          <p:cNvPr id="16" name="Imagen 15">
            <a:extLst>
              <a:ext uri="{FF2B5EF4-FFF2-40B4-BE49-F238E27FC236}">
                <a16:creationId xmlns:a16="http://schemas.microsoft.com/office/drawing/2014/main" id="{89C45E57-97C3-438D-9205-6EAB0389D075}"/>
              </a:ext>
            </a:extLst>
          </p:cNvPr>
          <p:cNvPicPr>
            <a:picLocks noChangeAspect="1"/>
          </p:cNvPicPr>
          <p:nvPr/>
        </p:nvPicPr>
        <p:blipFill rotWithShape="1">
          <a:blip r:embed="rId9"/>
          <a:srcRect l="19672" t="11388" r="19809" b="6890"/>
          <a:stretch/>
        </p:blipFill>
        <p:spPr>
          <a:xfrm>
            <a:off x="2156749" y="5032958"/>
            <a:ext cx="1458411" cy="1401109"/>
          </a:xfrm>
          <a:prstGeom prst="rect">
            <a:avLst/>
          </a:prstGeom>
          <a:ln>
            <a:noFill/>
          </a:ln>
          <a:effectLst>
            <a:outerShdw blurRad="190500" algn="tl" rotWithShape="0">
              <a:srgbClr val="000000">
                <a:alpha val="70000"/>
              </a:srgbClr>
            </a:outerShdw>
          </a:effectLst>
        </p:spPr>
      </p:pic>
      <p:pic>
        <p:nvPicPr>
          <p:cNvPr id="17" name="Imagen 16">
            <a:extLst>
              <a:ext uri="{FF2B5EF4-FFF2-40B4-BE49-F238E27FC236}">
                <a16:creationId xmlns:a16="http://schemas.microsoft.com/office/drawing/2014/main" id="{70E274CA-4E35-42B7-9F48-ADC5C6E40CD8}"/>
              </a:ext>
            </a:extLst>
          </p:cNvPr>
          <p:cNvPicPr>
            <a:picLocks noChangeAspect="1"/>
          </p:cNvPicPr>
          <p:nvPr/>
        </p:nvPicPr>
        <p:blipFill>
          <a:blip r:embed="rId10"/>
          <a:stretch>
            <a:fillRect/>
          </a:stretch>
        </p:blipFill>
        <p:spPr>
          <a:xfrm>
            <a:off x="5483858" y="5414739"/>
            <a:ext cx="1224281" cy="1224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800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C063D-D3E8-4AFB-972C-3DEFE173315D}"/>
              </a:ext>
            </a:extLst>
          </p:cNvPr>
          <p:cNvSpPr>
            <a:spLocks noGrp="1"/>
          </p:cNvSpPr>
          <p:nvPr>
            <p:ph type="title"/>
          </p:nvPr>
        </p:nvSpPr>
        <p:spPr/>
        <p:txBody>
          <a:bodyPr/>
          <a:lstStyle/>
          <a:p>
            <a:r>
              <a:rPr lang="es-ES" b="1" dirty="0"/>
              <a:t>Formas seguras de compartir contraseñas</a:t>
            </a:r>
            <a:endParaRPr lang="es-ES" dirty="0"/>
          </a:p>
        </p:txBody>
      </p:sp>
      <p:graphicFrame>
        <p:nvGraphicFramePr>
          <p:cNvPr id="5" name="Diagrama 4">
            <a:extLst>
              <a:ext uri="{FF2B5EF4-FFF2-40B4-BE49-F238E27FC236}">
                <a16:creationId xmlns:a16="http://schemas.microsoft.com/office/drawing/2014/main" id="{0110554E-CF83-4CB3-84BC-A911C9A87900}"/>
              </a:ext>
            </a:extLst>
          </p:cNvPr>
          <p:cNvGraphicFramePr/>
          <p:nvPr>
            <p:extLst>
              <p:ext uri="{D42A27DB-BD31-4B8C-83A1-F6EECF244321}">
                <p14:modId xmlns:p14="http://schemas.microsoft.com/office/powerpoint/2010/main" val="78837979"/>
              </p:ext>
            </p:extLst>
          </p:nvPr>
        </p:nvGraphicFramePr>
        <p:xfrm>
          <a:off x="596739" y="1597306"/>
          <a:ext cx="7193023" cy="5116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C0144723-56C2-4842-A9E4-C9C59F80170B}"/>
              </a:ext>
            </a:extLst>
          </p:cNvPr>
          <p:cNvPicPr>
            <a:picLocks noChangeAspect="1"/>
          </p:cNvPicPr>
          <p:nvPr/>
        </p:nvPicPr>
        <p:blipFill>
          <a:blip r:embed="rId8"/>
          <a:stretch>
            <a:fillRect/>
          </a:stretch>
        </p:blipFill>
        <p:spPr>
          <a:xfrm>
            <a:off x="8002929" y="1990845"/>
            <a:ext cx="4045352" cy="40453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918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B26ED-AD59-4A59-981C-5449829EE14B}"/>
              </a:ext>
            </a:extLst>
          </p:cNvPr>
          <p:cNvSpPr>
            <a:spLocks noGrp="1"/>
          </p:cNvSpPr>
          <p:nvPr>
            <p:ph type="title"/>
          </p:nvPr>
        </p:nvSpPr>
        <p:spPr/>
        <p:txBody>
          <a:bodyPr/>
          <a:lstStyle/>
          <a:p>
            <a:r>
              <a:rPr lang="es-ES" dirty="0"/>
              <a:t>Introducción</a:t>
            </a:r>
          </a:p>
        </p:txBody>
      </p:sp>
      <p:pic>
        <p:nvPicPr>
          <p:cNvPr id="4" name="Marcador de contenido 3">
            <a:extLst>
              <a:ext uri="{FF2B5EF4-FFF2-40B4-BE49-F238E27FC236}">
                <a16:creationId xmlns:a16="http://schemas.microsoft.com/office/drawing/2014/main" id="{12B3BC6B-1786-44C3-90FE-F3FAD601E25F}"/>
              </a:ext>
            </a:extLst>
          </p:cNvPr>
          <p:cNvPicPr>
            <a:picLocks noGrp="1" noChangeAspect="1"/>
          </p:cNvPicPr>
          <p:nvPr>
            <p:ph idx="1"/>
          </p:nvPr>
        </p:nvPicPr>
        <p:blipFill>
          <a:blip r:embed="rId3"/>
          <a:stretch>
            <a:fillRect/>
          </a:stretch>
        </p:blipFill>
        <p:spPr>
          <a:xfrm>
            <a:off x="7131051" y="1265237"/>
            <a:ext cx="4591049" cy="4591049"/>
          </a:xfrm>
          <a:prstGeom prst="rect">
            <a:avLst/>
          </a:prstGeom>
          <a:ln>
            <a:noFill/>
          </a:ln>
          <a:effectLst>
            <a:outerShdw blurRad="190500" algn="tl" rotWithShape="0">
              <a:srgbClr val="000000">
                <a:alpha val="70000"/>
              </a:srgbClr>
            </a:outerShdw>
          </a:effectLst>
        </p:spPr>
      </p:pic>
      <p:graphicFrame>
        <p:nvGraphicFramePr>
          <p:cNvPr id="6" name="Diagrama 5">
            <a:extLst>
              <a:ext uri="{FF2B5EF4-FFF2-40B4-BE49-F238E27FC236}">
                <a16:creationId xmlns:a16="http://schemas.microsoft.com/office/drawing/2014/main" id="{9B552719-4F1A-4F7F-A4E9-3C41E67A285A}"/>
              </a:ext>
            </a:extLst>
          </p:cNvPr>
          <p:cNvGraphicFramePr/>
          <p:nvPr>
            <p:extLst>
              <p:ext uri="{D42A27DB-BD31-4B8C-83A1-F6EECF244321}">
                <p14:modId xmlns:p14="http://schemas.microsoft.com/office/powerpoint/2010/main" val="3575633613"/>
              </p:ext>
            </p:extLst>
          </p:nvPr>
        </p:nvGraphicFramePr>
        <p:xfrm>
          <a:off x="231774" y="2651652"/>
          <a:ext cx="6607175" cy="207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792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7ADEB-BCF0-4DF3-A9C5-6E13C0852E55}"/>
              </a:ext>
            </a:extLst>
          </p:cNvPr>
          <p:cNvSpPr>
            <a:spLocks noGrp="1"/>
          </p:cNvSpPr>
          <p:nvPr>
            <p:ph type="title"/>
          </p:nvPr>
        </p:nvSpPr>
        <p:spPr/>
        <p:txBody>
          <a:bodyPr/>
          <a:lstStyle/>
          <a:p>
            <a:r>
              <a:rPr lang="es-ES" dirty="0"/>
              <a:t>Empleo de IA para el análisis de contraseñas</a:t>
            </a:r>
          </a:p>
        </p:txBody>
      </p:sp>
      <p:pic>
        <p:nvPicPr>
          <p:cNvPr id="4" name="Imagen 3">
            <a:extLst>
              <a:ext uri="{FF2B5EF4-FFF2-40B4-BE49-F238E27FC236}">
                <a16:creationId xmlns:a16="http://schemas.microsoft.com/office/drawing/2014/main" id="{1F808886-7A88-4C97-88BA-F8359E3302EE}"/>
              </a:ext>
            </a:extLst>
          </p:cNvPr>
          <p:cNvPicPr>
            <a:picLocks noChangeAspect="1"/>
          </p:cNvPicPr>
          <p:nvPr/>
        </p:nvPicPr>
        <p:blipFill>
          <a:blip r:embed="rId2"/>
          <a:stretch>
            <a:fillRect/>
          </a:stretch>
        </p:blipFill>
        <p:spPr>
          <a:xfrm>
            <a:off x="3736367" y="1690688"/>
            <a:ext cx="4719265" cy="4719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493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223F6-E40A-435C-8AB5-A6D37F28C1F7}"/>
              </a:ext>
            </a:extLst>
          </p:cNvPr>
          <p:cNvSpPr>
            <a:spLocks noGrp="1"/>
          </p:cNvSpPr>
          <p:nvPr>
            <p:ph type="title"/>
          </p:nvPr>
        </p:nvSpPr>
        <p:spPr/>
        <p:txBody>
          <a:bodyPr>
            <a:normAutofit fontScale="90000"/>
          </a:bodyPr>
          <a:lstStyle/>
          <a:p>
            <a:r>
              <a:rPr lang="es-ES" dirty="0"/>
              <a:t>Conceptos más populares de las ciencias de la información en la actualidad.</a:t>
            </a:r>
            <a:br>
              <a:rPr lang="es-ES" dirty="0"/>
            </a:br>
            <a:endParaRPr lang="es-ES" dirty="0"/>
          </a:p>
        </p:txBody>
      </p:sp>
      <p:pic>
        <p:nvPicPr>
          <p:cNvPr id="4" name="Imagen 3">
            <a:extLst>
              <a:ext uri="{FF2B5EF4-FFF2-40B4-BE49-F238E27FC236}">
                <a16:creationId xmlns:a16="http://schemas.microsoft.com/office/drawing/2014/main" id="{A2223906-7336-4382-8AC2-CA1913EFD856}"/>
              </a:ext>
            </a:extLst>
          </p:cNvPr>
          <p:cNvPicPr>
            <a:picLocks noChangeAspect="1"/>
          </p:cNvPicPr>
          <p:nvPr/>
        </p:nvPicPr>
        <p:blipFill>
          <a:blip r:embed="rId2"/>
          <a:stretch>
            <a:fillRect/>
          </a:stretch>
        </p:blipFill>
        <p:spPr>
          <a:xfrm>
            <a:off x="2550616" y="1893842"/>
            <a:ext cx="7090767" cy="4041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173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223F6-E40A-435C-8AB5-A6D37F28C1F7}"/>
              </a:ext>
            </a:extLst>
          </p:cNvPr>
          <p:cNvSpPr>
            <a:spLocks noGrp="1"/>
          </p:cNvSpPr>
          <p:nvPr>
            <p:ph type="title"/>
          </p:nvPr>
        </p:nvSpPr>
        <p:spPr/>
        <p:txBody>
          <a:bodyPr>
            <a:normAutofit fontScale="90000"/>
          </a:bodyPr>
          <a:lstStyle/>
          <a:p>
            <a:r>
              <a:rPr lang="es-ES" dirty="0"/>
              <a:t>Conceptos más populares de las ciencias de la información en la actualidad.</a:t>
            </a:r>
            <a:br>
              <a:rPr lang="es-ES" dirty="0"/>
            </a:br>
            <a:endParaRPr lang="es-ES" dirty="0"/>
          </a:p>
        </p:txBody>
      </p:sp>
      <p:graphicFrame>
        <p:nvGraphicFramePr>
          <p:cNvPr id="5" name="Marcador de contenido 3">
            <a:extLst>
              <a:ext uri="{FF2B5EF4-FFF2-40B4-BE49-F238E27FC236}">
                <a16:creationId xmlns:a16="http://schemas.microsoft.com/office/drawing/2014/main" id="{F3485824-53F3-4CB2-A732-B7037D75DB09}"/>
              </a:ext>
            </a:extLst>
          </p:cNvPr>
          <p:cNvGraphicFramePr>
            <a:graphicFrameLocks noGrp="1"/>
          </p:cNvGraphicFramePr>
          <p:nvPr>
            <p:extLst>
              <p:ext uri="{D42A27DB-BD31-4B8C-83A1-F6EECF244321}">
                <p14:modId xmlns:p14="http://schemas.microsoft.com/office/powerpoint/2010/main" val="1918380341"/>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03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4C190-A386-4F3A-A7AC-EE1FAADE7047}"/>
              </a:ext>
            </a:extLst>
          </p:cNvPr>
          <p:cNvSpPr>
            <a:spLocks noGrp="1"/>
          </p:cNvSpPr>
          <p:nvPr>
            <p:ph type="title"/>
          </p:nvPr>
        </p:nvSpPr>
        <p:spPr/>
        <p:txBody>
          <a:bodyPr/>
          <a:lstStyle/>
          <a:p>
            <a:r>
              <a:rPr lang="es-ES" dirty="0"/>
              <a:t>Cross </a:t>
            </a:r>
            <a:r>
              <a:rPr lang="es-ES" dirty="0" err="1"/>
              <a:t>Industry</a:t>
            </a:r>
            <a:r>
              <a:rPr lang="es-ES" dirty="0"/>
              <a:t> Standard </a:t>
            </a:r>
            <a:r>
              <a:rPr lang="es-ES" dirty="0" err="1"/>
              <a:t>Process</a:t>
            </a:r>
            <a:r>
              <a:rPr lang="es-ES" dirty="0"/>
              <a:t> </a:t>
            </a:r>
            <a:r>
              <a:rPr lang="es-ES" dirty="0" err="1"/>
              <a:t>for</a:t>
            </a:r>
            <a:r>
              <a:rPr lang="es-ES" dirty="0"/>
              <a:t> Data </a:t>
            </a:r>
            <a:r>
              <a:rPr lang="es-ES" dirty="0" err="1"/>
              <a:t>Mining</a:t>
            </a:r>
            <a:r>
              <a:rPr lang="es-ES" dirty="0"/>
              <a:t> (CRISP-DM)</a:t>
            </a:r>
          </a:p>
        </p:txBody>
      </p:sp>
      <p:pic>
        <p:nvPicPr>
          <p:cNvPr id="4" name="Imagen 3">
            <a:extLst>
              <a:ext uri="{FF2B5EF4-FFF2-40B4-BE49-F238E27FC236}">
                <a16:creationId xmlns:a16="http://schemas.microsoft.com/office/drawing/2014/main" id="{8798CB74-9B8D-4137-8FF3-4A57D92FFB1A}"/>
              </a:ext>
            </a:extLst>
          </p:cNvPr>
          <p:cNvPicPr>
            <a:picLocks noChangeAspect="1"/>
          </p:cNvPicPr>
          <p:nvPr/>
        </p:nvPicPr>
        <p:blipFill>
          <a:blip r:embed="rId3"/>
          <a:stretch>
            <a:fillRect/>
          </a:stretch>
        </p:blipFill>
        <p:spPr>
          <a:xfrm>
            <a:off x="7264018" y="1920875"/>
            <a:ext cx="4562475" cy="4572000"/>
          </a:xfrm>
          <a:prstGeom prst="rect">
            <a:avLst/>
          </a:prstGeom>
        </p:spPr>
      </p:pic>
      <p:graphicFrame>
        <p:nvGraphicFramePr>
          <p:cNvPr id="3" name="Diagrama 2">
            <a:extLst>
              <a:ext uri="{FF2B5EF4-FFF2-40B4-BE49-F238E27FC236}">
                <a16:creationId xmlns:a16="http://schemas.microsoft.com/office/drawing/2014/main" id="{29717729-9B7F-43BD-A440-70BB52CC4FD7}"/>
              </a:ext>
            </a:extLst>
          </p:cNvPr>
          <p:cNvGraphicFramePr/>
          <p:nvPr>
            <p:extLst>
              <p:ext uri="{D42A27DB-BD31-4B8C-83A1-F6EECF244321}">
                <p14:modId xmlns:p14="http://schemas.microsoft.com/office/powerpoint/2010/main" val="155140793"/>
              </p:ext>
            </p:extLst>
          </p:nvPr>
        </p:nvGraphicFramePr>
        <p:xfrm>
          <a:off x="180049" y="1729892"/>
          <a:ext cx="6903657" cy="4953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78518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16D8A-1BBC-47A8-A816-5F92E7157263}"/>
              </a:ext>
            </a:extLst>
          </p:cNvPr>
          <p:cNvSpPr>
            <a:spLocks noGrp="1"/>
          </p:cNvSpPr>
          <p:nvPr>
            <p:ph type="title"/>
          </p:nvPr>
        </p:nvSpPr>
        <p:spPr/>
        <p:txBody>
          <a:bodyPr/>
          <a:lstStyle/>
          <a:p>
            <a:r>
              <a:rPr lang="es-ES" dirty="0"/>
              <a:t>Caso de estudio</a:t>
            </a:r>
          </a:p>
        </p:txBody>
      </p:sp>
      <p:pic>
        <p:nvPicPr>
          <p:cNvPr id="4" name="Imagen 3">
            <a:extLst>
              <a:ext uri="{FF2B5EF4-FFF2-40B4-BE49-F238E27FC236}">
                <a16:creationId xmlns:a16="http://schemas.microsoft.com/office/drawing/2014/main" id="{192BBE16-6B2D-4935-9BAD-2FBC580B2FA1}"/>
              </a:ext>
            </a:extLst>
          </p:cNvPr>
          <p:cNvPicPr>
            <a:picLocks noChangeAspect="1"/>
          </p:cNvPicPr>
          <p:nvPr/>
        </p:nvPicPr>
        <p:blipFill>
          <a:blip r:embed="rId3"/>
          <a:stretch>
            <a:fillRect/>
          </a:stretch>
        </p:blipFill>
        <p:spPr>
          <a:xfrm>
            <a:off x="4531790" y="1250066"/>
            <a:ext cx="3479324" cy="1114735"/>
          </a:xfrm>
          <a:prstGeom prst="rect">
            <a:avLst/>
          </a:prstGeom>
        </p:spPr>
      </p:pic>
      <p:graphicFrame>
        <p:nvGraphicFramePr>
          <p:cNvPr id="5" name="Diagrama 4">
            <a:extLst>
              <a:ext uri="{FF2B5EF4-FFF2-40B4-BE49-F238E27FC236}">
                <a16:creationId xmlns:a16="http://schemas.microsoft.com/office/drawing/2014/main" id="{7F1A02B0-0694-4473-92C3-AEE281A3E52B}"/>
              </a:ext>
            </a:extLst>
          </p:cNvPr>
          <p:cNvGraphicFramePr/>
          <p:nvPr>
            <p:extLst>
              <p:ext uri="{D42A27DB-BD31-4B8C-83A1-F6EECF244321}">
                <p14:modId xmlns:p14="http://schemas.microsoft.com/office/powerpoint/2010/main" val="3655691828"/>
              </p:ext>
            </p:extLst>
          </p:nvPr>
        </p:nvGraphicFramePr>
        <p:xfrm>
          <a:off x="526004" y="3906637"/>
          <a:ext cx="10689864" cy="2586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a:extLst>
              <a:ext uri="{FF2B5EF4-FFF2-40B4-BE49-F238E27FC236}">
                <a16:creationId xmlns:a16="http://schemas.microsoft.com/office/drawing/2014/main" id="{C9E14AC2-8CD4-4A59-A67E-A42D3E642BF7}"/>
              </a:ext>
            </a:extLst>
          </p:cNvPr>
          <p:cNvPicPr>
            <a:picLocks noChangeAspect="1"/>
          </p:cNvPicPr>
          <p:nvPr/>
        </p:nvPicPr>
        <p:blipFill>
          <a:blip r:embed="rId9"/>
          <a:stretch>
            <a:fillRect/>
          </a:stretch>
        </p:blipFill>
        <p:spPr>
          <a:xfrm>
            <a:off x="2484643" y="2361424"/>
            <a:ext cx="1233427" cy="652991"/>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ECE96100-B527-4CF0-9E0C-32C884B8BCB6}"/>
              </a:ext>
            </a:extLst>
          </p:cNvPr>
          <p:cNvPicPr>
            <a:picLocks noChangeAspect="1"/>
          </p:cNvPicPr>
          <p:nvPr/>
        </p:nvPicPr>
        <p:blipFill>
          <a:blip r:embed="rId10"/>
          <a:stretch>
            <a:fillRect/>
          </a:stretch>
        </p:blipFill>
        <p:spPr>
          <a:xfrm>
            <a:off x="4258269" y="2470887"/>
            <a:ext cx="1358136" cy="1053726"/>
          </a:xfrm>
          <a:prstGeom prst="rect">
            <a:avLst/>
          </a:prstGeom>
        </p:spPr>
      </p:pic>
      <p:pic>
        <p:nvPicPr>
          <p:cNvPr id="8" name="Imagen 7">
            <a:extLst>
              <a:ext uri="{FF2B5EF4-FFF2-40B4-BE49-F238E27FC236}">
                <a16:creationId xmlns:a16="http://schemas.microsoft.com/office/drawing/2014/main" id="{186DB033-7BD6-4798-96F5-3DED691D58B5}"/>
              </a:ext>
            </a:extLst>
          </p:cNvPr>
          <p:cNvPicPr>
            <a:picLocks noChangeAspect="1"/>
          </p:cNvPicPr>
          <p:nvPr/>
        </p:nvPicPr>
        <p:blipFill>
          <a:blip r:embed="rId11"/>
          <a:stretch>
            <a:fillRect/>
          </a:stretch>
        </p:blipFill>
        <p:spPr>
          <a:xfrm>
            <a:off x="6352075" y="2504880"/>
            <a:ext cx="1659039" cy="1110138"/>
          </a:xfrm>
          <a:prstGeom prst="rect">
            <a:avLst/>
          </a:prstGeom>
          <a:ln>
            <a:noFill/>
          </a:ln>
          <a:effectLst>
            <a:outerShdw blurRad="190500" algn="tl" rotWithShape="0">
              <a:srgbClr val="000000">
                <a:alpha val="70000"/>
              </a:srgbClr>
            </a:outerShdw>
          </a:effectLst>
        </p:spPr>
      </p:pic>
      <p:pic>
        <p:nvPicPr>
          <p:cNvPr id="9" name="Imagen 8">
            <a:extLst>
              <a:ext uri="{FF2B5EF4-FFF2-40B4-BE49-F238E27FC236}">
                <a16:creationId xmlns:a16="http://schemas.microsoft.com/office/drawing/2014/main" id="{8B86C3A4-54C1-4D38-BAB1-4698E312F49E}"/>
              </a:ext>
            </a:extLst>
          </p:cNvPr>
          <p:cNvPicPr>
            <a:picLocks noChangeAspect="1"/>
          </p:cNvPicPr>
          <p:nvPr/>
        </p:nvPicPr>
        <p:blipFill>
          <a:blip r:embed="rId12"/>
          <a:stretch>
            <a:fillRect/>
          </a:stretch>
        </p:blipFill>
        <p:spPr>
          <a:xfrm>
            <a:off x="8630927" y="2013991"/>
            <a:ext cx="1358136" cy="14465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183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C18F-9D8D-460A-8D27-ED4E8771CE95}"/>
              </a:ext>
            </a:extLst>
          </p:cNvPr>
          <p:cNvSpPr>
            <a:spLocks noGrp="1"/>
          </p:cNvSpPr>
          <p:nvPr>
            <p:ph type="title"/>
          </p:nvPr>
        </p:nvSpPr>
        <p:spPr/>
        <p:txBody>
          <a:bodyPr/>
          <a:lstStyle/>
          <a:p>
            <a:r>
              <a:rPr lang="es-ES" dirty="0"/>
              <a:t>Características del conjunto de datos </a:t>
            </a:r>
            <a:r>
              <a:rPr lang="es-ES" dirty="0" err="1"/>
              <a:t>Rockyou</a:t>
            </a:r>
            <a:endParaRPr lang="es-ES" dirty="0"/>
          </a:p>
        </p:txBody>
      </p:sp>
      <p:graphicFrame>
        <p:nvGraphicFramePr>
          <p:cNvPr id="4" name="Diagrama 3">
            <a:extLst>
              <a:ext uri="{FF2B5EF4-FFF2-40B4-BE49-F238E27FC236}">
                <a16:creationId xmlns:a16="http://schemas.microsoft.com/office/drawing/2014/main" id="{C9DAC5A7-F4AB-4583-9D23-55817F60F1B3}"/>
              </a:ext>
            </a:extLst>
          </p:cNvPr>
          <p:cNvGraphicFramePr/>
          <p:nvPr>
            <p:extLst>
              <p:ext uri="{D42A27DB-BD31-4B8C-83A1-F6EECF244321}">
                <p14:modId xmlns:p14="http://schemas.microsoft.com/office/powerpoint/2010/main" val="338183401"/>
              </p:ext>
            </p:extLst>
          </p:nvPr>
        </p:nvGraphicFramePr>
        <p:xfrm>
          <a:off x="203200" y="1551007"/>
          <a:ext cx="11579828" cy="369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a 4">
            <a:extLst>
              <a:ext uri="{FF2B5EF4-FFF2-40B4-BE49-F238E27FC236}">
                <a16:creationId xmlns:a16="http://schemas.microsoft.com/office/drawing/2014/main" id="{F6C65A31-628B-4922-B2D0-0E107EF3AB6C}"/>
              </a:ext>
            </a:extLst>
          </p:cNvPr>
          <p:cNvGraphicFramePr/>
          <p:nvPr>
            <p:extLst>
              <p:ext uri="{D42A27DB-BD31-4B8C-83A1-F6EECF244321}">
                <p14:modId xmlns:p14="http://schemas.microsoft.com/office/powerpoint/2010/main" val="33599697"/>
              </p:ext>
            </p:extLst>
          </p:nvPr>
        </p:nvGraphicFramePr>
        <p:xfrm>
          <a:off x="838200" y="5306993"/>
          <a:ext cx="10515600" cy="14621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788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86FCB-9F0B-49E9-BAC3-13AAF51DBDBE}"/>
              </a:ext>
            </a:extLst>
          </p:cNvPr>
          <p:cNvSpPr>
            <a:spLocks noGrp="1"/>
          </p:cNvSpPr>
          <p:nvPr>
            <p:ph type="title"/>
          </p:nvPr>
        </p:nvSpPr>
        <p:spPr/>
        <p:txBody>
          <a:bodyPr/>
          <a:lstStyle/>
          <a:p>
            <a:r>
              <a:rPr lang="es-ES" dirty="0"/>
              <a:t>Procesos a realizar sobre el caso de estudio</a:t>
            </a:r>
          </a:p>
        </p:txBody>
      </p:sp>
      <p:graphicFrame>
        <p:nvGraphicFramePr>
          <p:cNvPr id="4" name="Diagrama 3">
            <a:extLst>
              <a:ext uri="{FF2B5EF4-FFF2-40B4-BE49-F238E27FC236}">
                <a16:creationId xmlns:a16="http://schemas.microsoft.com/office/drawing/2014/main" id="{51A1D821-C40A-427D-AB64-035643117202}"/>
              </a:ext>
            </a:extLst>
          </p:cNvPr>
          <p:cNvGraphicFramePr/>
          <p:nvPr>
            <p:extLst>
              <p:ext uri="{D42A27DB-BD31-4B8C-83A1-F6EECF244321}">
                <p14:modId xmlns:p14="http://schemas.microsoft.com/office/powerpoint/2010/main" val="1921069038"/>
              </p:ext>
            </p:extLst>
          </p:nvPr>
        </p:nvGraphicFramePr>
        <p:xfrm>
          <a:off x="1016000" y="1898248"/>
          <a:ext cx="10160000" cy="3453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54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4FF3C-655D-48F0-A385-99EA706C90B3}"/>
              </a:ext>
            </a:extLst>
          </p:cNvPr>
          <p:cNvSpPr>
            <a:spLocks noGrp="1"/>
          </p:cNvSpPr>
          <p:nvPr>
            <p:ph type="title"/>
          </p:nvPr>
        </p:nvSpPr>
        <p:spPr/>
        <p:txBody>
          <a:bodyPr/>
          <a:lstStyle/>
          <a:p>
            <a:r>
              <a:rPr lang="es-ES" dirty="0"/>
              <a:t>Limpieza de datos</a:t>
            </a:r>
          </a:p>
        </p:txBody>
      </p:sp>
      <p:graphicFrame>
        <p:nvGraphicFramePr>
          <p:cNvPr id="4" name="Diagrama 3">
            <a:extLst>
              <a:ext uri="{FF2B5EF4-FFF2-40B4-BE49-F238E27FC236}">
                <a16:creationId xmlns:a16="http://schemas.microsoft.com/office/drawing/2014/main" id="{5A1DB8F8-580D-46A3-AEB2-89DC76D62136}"/>
              </a:ext>
            </a:extLst>
          </p:cNvPr>
          <p:cNvGraphicFramePr/>
          <p:nvPr>
            <p:extLst>
              <p:ext uri="{D42A27DB-BD31-4B8C-83A1-F6EECF244321}">
                <p14:modId xmlns:p14="http://schemas.microsoft.com/office/powerpoint/2010/main" val="1579179723"/>
              </p:ext>
            </p:extLst>
          </p:nvPr>
        </p:nvGraphicFramePr>
        <p:xfrm>
          <a:off x="2032000" y="2164466"/>
          <a:ext cx="8128000" cy="3973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226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20A6B0-34B9-463C-BD87-B16A229AE08E}"/>
              </a:ext>
            </a:extLst>
          </p:cNvPr>
          <p:cNvSpPr>
            <a:spLocks noGrp="1"/>
          </p:cNvSpPr>
          <p:nvPr>
            <p:ph type="title"/>
          </p:nvPr>
        </p:nvSpPr>
        <p:spPr/>
        <p:txBody>
          <a:bodyPr/>
          <a:lstStyle/>
          <a:p>
            <a:r>
              <a:rPr lang="es-ES" dirty="0"/>
              <a:t>Escalado de datos</a:t>
            </a:r>
          </a:p>
        </p:txBody>
      </p:sp>
      <p:graphicFrame>
        <p:nvGraphicFramePr>
          <p:cNvPr id="4" name="Diagrama 3">
            <a:extLst>
              <a:ext uri="{FF2B5EF4-FFF2-40B4-BE49-F238E27FC236}">
                <a16:creationId xmlns:a16="http://schemas.microsoft.com/office/drawing/2014/main" id="{474C6EA8-60B2-4A48-A14A-62A236240C89}"/>
              </a:ext>
            </a:extLst>
          </p:cNvPr>
          <p:cNvGraphicFramePr/>
          <p:nvPr>
            <p:extLst>
              <p:ext uri="{D42A27DB-BD31-4B8C-83A1-F6EECF244321}">
                <p14:modId xmlns:p14="http://schemas.microsoft.com/office/powerpoint/2010/main" val="3326630683"/>
              </p:ext>
            </p:extLst>
          </p:nvPr>
        </p:nvGraphicFramePr>
        <p:xfrm>
          <a:off x="838200" y="2378336"/>
          <a:ext cx="10839048" cy="2943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4235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CC04C-7CD9-429F-88AE-71C8276588D1}"/>
              </a:ext>
            </a:extLst>
          </p:cNvPr>
          <p:cNvSpPr>
            <a:spLocks noGrp="1"/>
          </p:cNvSpPr>
          <p:nvPr>
            <p:ph type="title"/>
          </p:nvPr>
        </p:nvSpPr>
        <p:spPr/>
        <p:txBody>
          <a:bodyPr/>
          <a:lstStyle/>
          <a:p>
            <a:r>
              <a:rPr lang="es-ES" dirty="0"/>
              <a:t>Aprendizaje automático</a:t>
            </a:r>
          </a:p>
        </p:txBody>
      </p:sp>
      <p:pic>
        <p:nvPicPr>
          <p:cNvPr id="4" name="Picture 2">
            <a:extLst>
              <a:ext uri="{FF2B5EF4-FFF2-40B4-BE49-F238E27FC236}">
                <a16:creationId xmlns:a16="http://schemas.microsoft.com/office/drawing/2014/main" id="{C0CFB048-3DD0-4268-868D-742D64F90654}"/>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156122" y="2110906"/>
            <a:ext cx="7879755" cy="3329196"/>
          </a:xfrm>
          <a:prstGeom prst="rect">
            <a:avLst/>
          </a:prstGeom>
        </p:spPr>
      </p:pic>
    </p:spTree>
    <p:extLst>
      <p:ext uri="{BB962C8B-B14F-4D97-AF65-F5344CB8AC3E}">
        <p14:creationId xmlns:p14="http://schemas.microsoft.com/office/powerpoint/2010/main" val="418721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a:t>Ataques de contraseña</a:t>
            </a:r>
          </a:p>
        </p:txBody>
      </p:sp>
      <p:pic>
        <p:nvPicPr>
          <p:cNvPr id="4" name="Imagen 3">
            <a:extLst>
              <a:ext uri="{FF2B5EF4-FFF2-40B4-BE49-F238E27FC236}">
                <a16:creationId xmlns:a16="http://schemas.microsoft.com/office/drawing/2014/main" id="{C30B7661-8144-4E5E-B755-76F6432B7DDF}"/>
              </a:ext>
            </a:extLst>
          </p:cNvPr>
          <p:cNvPicPr>
            <a:picLocks noChangeAspect="1"/>
          </p:cNvPicPr>
          <p:nvPr/>
        </p:nvPicPr>
        <p:blipFill rotWithShape="1">
          <a:blip r:embed="rId3"/>
          <a:srcRect l="20520" r="21227"/>
          <a:stretch/>
        </p:blipFill>
        <p:spPr>
          <a:xfrm>
            <a:off x="2656644" y="1690688"/>
            <a:ext cx="6878712" cy="2243577"/>
          </a:xfrm>
          <a:prstGeom prst="rect">
            <a:avLst/>
          </a:prstGeom>
        </p:spPr>
      </p:pic>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115483487"/>
              </p:ext>
            </p:extLst>
          </p:nvPr>
        </p:nvGraphicFramePr>
        <p:xfrm>
          <a:off x="1777357" y="4126734"/>
          <a:ext cx="8128000" cy="22661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887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368A6-C5E8-499B-8EA9-EF74116918FF}"/>
              </a:ext>
            </a:extLst>
          </p:cNvPr>
          <p:cNvSpPr>
            <a:spLocks noGrp="1"/>
          </p:cNvSpPr>
          <p:nvPr>
            <p:ph type="title"/>
          </p:nvPr>
        </p:nvSpPr>
        <p:spPr/>
        <p:txBody>
          <a:bodyPr/>
          <a:lstStyle/>
          <a:p>
            <a:r>
              <a:rPr lang="es-ES" dirty="0"/>
              <a:t>Agrupamiento</a:t>
            </a:r>
          </a:p>
        </p:txBody>
      </p:sp>
      <p:sp>
        <p:nvSpPr>
          <p:cNvPr id="8" name="Marcador de contenido 15">
            <a:extLst>
              <a:ext uri="{FF2B5EF4-FFF2-40B4-BE49-F238E27FC236}">
                <a16:creationId xmlns:a16="http://schemas.microsoft.com/office/drawing/2014/main" id="{7C3843C4-BCBC-48B2-9B2F-B2390A7B1FA8}"/>
              </a:ext>
            </a:extLst>
          </p:cNvPr>
          <p:cNvSpPr>
            <a:spLocks noGrp="1"/>
          </p:cNvSpPr>
          <p:nvPr>
            <p:ph idx="1"/>
          </p:nvPr>
        </p:nvSpPr>
        <p:spPr>
          <a:xfrm>
            <a:off x="130179" y="2242118"/>
            <a:ext cx="4959603" cy="3522569"/>
          </a:xfrm>
        </p:spPr>
        <p:txBody>
          <a:bodyPr anchor="t">
            <a:normAutofit/>
          </a:bodyPr>
          <a:lstStyle/>
          <a:p>
            <a:r>
              <a:rPr lang="es-MX" sz="1700" dirty="0"/>
              <a:t>Objetivo:</a:t>
            </a:r>
          </a:p>
          <a:p>
            <a:pPr lvl="1"/>
            <a:r>
              <a:rPr lang="es-MX" sz="1700" dirty="0"/>
              <a:t>Agrupar objetos similares entre sí que sean distintos a los objetos de otros agrupamientos [</a:t>
            </a:r>
            <a:r>
              <a:rPr lang="es-MX" sz="1700" dirty="0" err="1"/>
              <a:t>clusters</a:t>
            </a:r>
            <a:r>
              <a:rPr lang="es-MX" sz="1700" dirty="0"/>
              <a:t>].</a:t>
            </a:r>
          </a:p>
          <a:p>
            <a:r>
              <a:rPr lang="es-MX" sz="1700" dirty="0"/>
              <a:t>Aprendizaje no supervisado</a:t>
            </a:r>
          </a:p>
          <a:p>
            <a:pPr lvl="1"/>
            <a:r>
              <a:rPr lang="es-MX" sz="1700" dirty="0"/>
              <a:t>No existen clases predefinidas</a:t>
            </a:r>
          </a:p>
          <a:p>
            <a:r>
              <a:rPr lang="es-MX" sz="1700" dirty="0"/>
              <a:t>Los resultados obtenidos dependerán de:</a:t>
            </a:r>
          </a:p>
          <a:p>
            <a:pPr lvl="1"/>
            <a:r>
              <a:rPr lang="es-MX" sz="1700" dirty="0"/>
              <a:t>El algoritmo de agrupamiento seleccionado.</a:t>
            </a:r>
          </a:p>
          <a:p>
            <a:pPr lvl="1"/>
            <a:r>
              <a:rPr lang="es-MX" sz="1700" dirty="0"/>
              <a:t>El conjunto de datos disponible</a:t>
            </a:r>
          </a:p>
          <a:p>
            <a:pPr lvl="1"/>
            <a:r>
              <a:rPr lang="es-MX" sz="1700" dirty="0"/>
              <a:t>La medida de similitud utilizada para comparar objetos.</a:t>
            </a:r>
          </a:p>
          <a:p>
            <a:endParaRPr lang="es-MX" sz="1700" dirty="0"/>
          </a:p>
        </p:txBody>
      </p:sp>
      <p:sp>
        <p:nvSpPr>
          <p:cNvPr id="10" name="Marcador de contenido 2">
            <a:extLst>
              <a:ext uri="{FF2B5EF4-FFF2-40B4-BE49-F238E27FC236}">
                <a16:creationId xmlns:a16="http://schemas.microsoft.com/office/drawing/2014/main" id="{D9865049-4CD9-48DA-9EFC-A81306AF3B8C}"/>
              </a:ext>
            </a:extLst>
          </p:cNvPr>
          <p:cNvSpPr txBox="1">
            <a:spLocks/>
          </p:cNvSpPr>
          <p:nvPr/>
        </p:nvSpPr>
        <p:spPr>
          <a:xfrm>
            <a:off x="5234823" y="1676874"/>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Encontrar agrupamientos de tal forma que los objetos de un grupo sean similares entre sí y diferentes de los objetos de otros grupos:</a:t>
            </a:r>
          </a:p>
        </p:txBody>
      </p:sp>
      <p:grpSp>
        <p:nvGrpSpPr>
          <p:cNvPr id="11" name="Grupo 10">
            <a:extLst>
              <a:ext uri="{FF2B5EF4-FFF2-40B4-BE49-F238E27FC236}">
                <a16:creationId xmlns:a16="http://schemas.microsoft.com/office/drawing/2014/main" id="{D44C2772-D4BF-4135-8E6C-556E2ADF44F2}"/>
              </a:ext>
            </a:extLst>
          </p:cNvPr>
          <p:cNvGrpSpPr/>
          <p:nvPr/>
        </p:nvGrpSpPr>
        <p:grpSpPr>
          <a:xfrm>
            <a:off x="5413758" y="3002437"/>
            <a:ext cx="6578600" cy="3600450"/>
            <a:chOff x="2241550" y="3068638"/>
            <a:chExt cx="6578600" cy="3600450"/>
          </a:xfrm>
        </p:grpSpPr>
        <p:grpSp>
          <p:nvGrpSpPr>
            <p:cNvPr id="12" name="Group 8">
              <a:extLst>
                <a:ext uri="{FF2B5EF4-FFF2-40B4-BE49-F238E27FC236}">
                  <a16:creationId xmlns:a16="http://schemas.microsoft.com/office/drawing/2014/main" id="{8394AD4D-5461-47A9-AC82-CA754CBC6931}"/>
                </a:ext>
              </a:extLst>
            </p:cNvPr>
            <p:cNvGrpSpPr>
              <a:grpSpLocks/>
            </p:cNvGrpSpPr>
            <p:nvPr/>
          </p:nvGrpSpPr>
          <p:grpSpPr bwMode="auto">
            <a:xfrm>
              <a:off x="4222750" y="3990975"/>
              <a:ext cx="3048000" cy="2678113"/>
              <a:chOff x="2160" y="2544"/>
              <a:chExt cx="1920" cy="1687"/>
            </a:xfrm>
          </p:grpSpPr>
          <p:sp>
            <p:nvSpPr>
              <p:cNvPr id="23" name="Line 9">
                <a:extLst>
                  <a:ext uri="{FF2B5EF4-FFF2-40B4-BE49-F238E27FC236}">
                    <a16:creationId xmlns:a16="http://schemas.microsoft.com/office/drawing/2014/main" id="{39CD5A48-0FFE-4F90-986B-2DBF0DC9EABE}"/>
                  </a:ext>
                </a:extLst>
              </p:cNvPr>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4" name="Line 10">
                <a:extLst>
                  <a:ext uri="{FF2B5EF4-FFF2-40B4-BE49-F238E27FC236}">
                    <a16:creationId xmlns:a16="http://schemas.microsoft.com/office/drawing/2014/main" id="{A1F153A6-4EC5-47F7-B958-94B532F47662}"/>
                  </a:ext>
                </a:extLst>
              </p:cNvPr>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5" name="Freeform 11">
                <a:extLst>
                  <a:ext uri="{FF2B5EF4-FFF2-40B4-BE49-F238E27FC236}">
                    <a16:creationId xmlns:a16="http://schemas.microsoft.com/office/drawing/2014/main" id="{256B9B1A-87AA-42DB-B93B-50202837E8D1}"/>
                  </a:ext>
                </a:extLst>
              </p:cNvPr>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6" name="AutoShape 12">
                <a:extLst>
                  <a:ext uri="{FF2B5EF4-FFF2-40B4-BE49-F238E27FC236}">
                    <a16:creationId xmlns:a16="http://schemas.microsoft.com/office/drawing/2014/main" id="{85930FEC-2BE8-4CCC-9173-F2E4EE8095A6}"/>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7" name="AutoShape 13">
                <a:extLst>
                  <a:ext uri="{FF2B5EF4-FFF2-40B4-BE49-F238E27FC236}">
                    <a16:creationId xmlns:a16="http://schemas.microsoft.com/office/drawing/2014/main" id="{38864AF6-47E3-48EC-B3EF-5737A28CA152}"/>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8" name="AutoShape 14">
                <a:extLst>
                  <a:ext uri="{FF2B5EF4-FFF2-40B4-BE49-F238E27FC236}">
                    <a16:creationId xmlns:a16="http://schemas.microsoft.com/office/drawing/2014/main" id="{4CA03CB6-51D0-4338-91F1-146CB51831AC}"/>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9" name="AutoShape 15">
                <a:extLst>
                  <a:ext uri="{FF2B5EF4-FFF2-40B4-BE49-F238E27FC236}">
                    <a16:creationId xmlns:a16="http://schemas.microsoft.com/office/drawing/2014/main" id="{F2393AC9-B208-4478-B93D-650790B6A592}"/>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0" name="AutoShape 16">
                <a:extLst>
                  <a:ext uri="{FF2B5EF4-FFF2-40B4-BE49-F238E27FC236}">
                    <a16:creationId xmlns:a16="http://schemas.microsoft.com/office/drawing/2014/main" id="{B0DE56C6-3A68-44F0-A6EF-F285C78216DB}"/>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1" name="AutoShape 17">
                <a:extLst>
                  <a:ext uri="{FF2B5EF4-FFF2-40B4-BE49-F238E27FC236}">
                    <a16:creationId xmlns:a16="http://schemas.microsoft.com/office/drawing/2014/main" id="{CD19A2B0-31F6-40B7-B708-84B21879EE6D}"/>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2" name="AutoShape 18">
                <a:extLst>
                  <a:ext uri="{FF2B5EF4-FFF2-40B4-BE49-F238E27FC236}">
                    <a16:creationId xmlns:a16="http://schemas.microsoft.com/office/drawing/2014/main" id="{991BEB71-FF4D-4207-B04C-747DF8DADF0B}"/>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3" name="AutoShape 19">
                <a:extLst>
                  <a:ext uri="{FF2B5EF4-FFF2-40B4-BE49-F238E27FC236}">
                    <a16:creationId xmlns:a16="http://schemas.microsoft.com/office/drawing/2014/main" id="{D87580E1-A4DE-45BE-9861-9500027A5316}"/>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4" name="AutoShape 20">
                <a:extLst>
                  <a:ext uri="{FF2B5EF4-FFF2-40B4-BE49-F238E27FC236}">
                    <a16:creationId xmlns:a16="http://schemas.microsoft.com/office/drawing/2014/main" id="{689C480C-2971-42A1-8089-C932D898771D}"/>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5" name="AutoShape 21">
                <a:extLst>
                  <a:ext uri="{FF2B5EF4-FFF2-40B4-BE49-F238E27FC236}">
                    <a16:creationId xmlns:a16="http://schemas.microsoft.com/office/drawing/2014/main" id="{469F9D25-167B-4271-8494-E7B39A82499B}"/>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6" name="AutoShape 22">
                <a:extLst>
                  <a:ext uri="{FF2B5EF4-FFF2-40B4-BE49-F238E27FC236}">
                    <a16:creationId xmlns:a16="http://schemas.microsoft.com/office/drawing/2014/main" id="{DB92ACD4-F0CB-44B6-A70A-3CC6C213C557}"/>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7" name="AutoShape 23">
                <a:extLst>
                  <a:ext uri="{FF2B5EF4-FFF2-40B4-BE49-F238E27FC236}">
                    <a16:creationId xmlns:a16="http://schemas.microsoft.com/office/drawing/2014/main" id="{5EACCF1B-2AE3-4164-91DB-BEAD4375B570}"/>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8" name="AutoShape 24">
                <a:extLst>
                  <a:ext uri="{FF2B5EF4-FFF2-40B4-BE49-F238E27FC236}">
                    <a16:creationId xmlns:a16="http://schemas.microsoft.com/office/drawing/2014/main" id="{11722F75-F585-4E39-ACC4-51E4E13C9E8E}"/>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 name="AutoShape 25">
                <a:extLst>
                  <a:ext uri="{FF2B5EF4-FFF2-40B4-BE49-F238E27FC236}">
                    <a16:creationId xmlns:a16="http://schemas.microsoft.com/office/drawing/2014/main" id="{BEADD273-2D1E-4B91-91E7-E7B6B7096E50}"/>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0" name="AutoShape 26">
                <a:extLst>
                  <a:ext uri="{FF2B5EF4-FFF2-40B4-BE49-F238E27FC236}">
                    <a16:creationId xmlns:a16="http://schemas.microsoft.com/office/drawing/2014/main" id="{0233F46C-2A5E-45E7-82B6-1ACFB6964DEB}"/>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1" name="AutoShape 27">
                <a:extLst>
                  <a:ext uri="{FF2B5EF4-FFF2-40B4-BE49-F238E27FC236}">
                    <a16:creationId xmlns:a16="http://schemas.microsoft.com/office/drawing/2014/main" id="{C06921E3-E765-416D-8074-D95A739ABEE2}"/>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2" name="AutoShape 28">
                <a:extLst>
                  <a:ext uri="{FF2B5EF4-FFF2-40B4-BE49-F238E27FC236}">
                    <a16:creationId xmlns:a16="http://schemas.microsoft.com/office/drawing/2014/main" id="{83CF67C4-93D5-4A4B-8A70-B6CFD3CBF16A}"/>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3" name="AutoShape 29">
                <a:extLst>
                  <a:ext uri="{FF2B5EF4-FFF2-40B4-BE49-F238E27FC236}">
                    <a16:creationId xmlns:a16="http://schemas.microsoft.com/office/drawing/2014/main" id="{6E675386-71AB-42F6-A1CC-B44AB419352B}"/>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4" name="AutoShape 30">
                <a:extLst>
                  <a:ext uri="{FF2B5EF4-FFF2-40B4-BE49-F238E27FC236}">
                    <a16:creationId xmlns:a16="http://schemas.microsoft.com/office/drawing/2014/main" id="{09C4E0CA-5CFA-4DC3-83DB-D0B172B0E23B}"/>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5" name="AutoShape 31">
                <a:extLst>
                  <a:ext uri="{FF2B5EF4-FFF2-40B4-BE49-F238E27FC236}">
                    <a16:creationId xmlns:a16="http://schemas.microsoft.com/office/drawing/2014/main" id="{B4B53BEA-E37E-4826-8923-CC3767AD6E75}"/>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6" name="AutoShape 32">
                <a:extLst>
                  <a:ext uri="{FF2B5EF4-FFF2-40B4-BE49-F238E27FC236}">
                    <a16:creationId xmlns:a16="http://schemas.microsoft.com/office/drawing/2014/main" id="{0BEC07D4-89D8-43C8-B291-45D8EE672E83}"/>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7" name="AutoShape 33">
                <a:extLst>
                  <a:ext uri="{FF2B5EF4-FFF2-40B4-BE49-F238E27FC236}">
                    <a16:creationId xmlns:a16="http://schemas.microsoft.com/office/drawing/2014/main" id="{A4A95320-2DCD-4269-B4AF-23752FBE1637}"/>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48" name="AutoShape 34">
                <a:extLst>
                  <a:ext uri="{FF2B5EF4-FFF2-40B4-BE49-F238E27FC236}">
                    <a16:creationId xmlns:a16="http://schemas.microsoft.com/office/drawing/2014/main" id="{40588417-2F9A-42AE-B684-3E210440FE13}"/>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grpSp>
        <p:grpSp>
          <p:nvGrpSpPr>
            <p:cNvPr id="13" name="Group 35">
              <a:extLst>
                <a:ext uri="{FF2B5EF4-FFF2-40B4-BE49-F238E27FC236}">
                  <a16:creationId xmlns:a16="http://schemas.microsoft.com/office/drawing/2014/main" id="{EF985794-325B-49DB-A16F-6F5FDA0A7E9E}"/>
                </a:ext>
              </a:extLst>
            </p:cNvPr>
            <p:cNvGrpSpPr>
              <a:grpSpLocks/>
            </p:cNvGrpSpPr>
            <p:nvPr/>
          </p:nvGrpSpPr>
          <p:grpSpPr bwMode="auto">
            <a:xfrm>
              <a:off x="6311900" y="3068638"/>
              <a:ext cx="2508250" cy="2514600"/>
              <a:chOff x="3312" y="1584"/>
              <a:chExt cx="1920" cy="1584"/>
            </a:xfrm>
          </p:grpSpPr>
          <p:sp>
            <p:nvSpPr>
              <p:cNvPr id="21" name="Line 36">
                <a:extLst>
                  <a:ext uri="{FF2B5EF4-FFF2-40B4-BE49-F238E27FC236}">
                    <a16:creationId xmlns:a16="http://schemas.microsoft.com/office/drawing/2014/main" id="{B76C9548-5706-4B6D-98FA-F4DAEA073FF3}"/>
                  </a:ext>
                </a:extLst>
              </p:cNvPr>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22" name="AutoShape 37">
                <a:extLst>
                  <a:ext uri="{FF2B5EF4-FFF2-40B4-BE49-F238E27FC236}">
                    <a16:creationId xmlns:a16="http://schemas.microsoft.com/office/drawing/2014/main" id="{6D2137F9-1B31-4DA0-9DF9-A7B84AE29402}"/>
                  </a:ext>
                </a:extLst>
              </p:cNvPr>
              <p:cNvSpPr>
                <a:spLocks noChangeArrowheads="1"/>
              </p:cNvSpPr>
              <p:nvPr/>
            </p:nvSpPr>
            <p:spPr bwMode="auto">
              <a:xfrm>
                <a:off x="3984" y="1584"/>
                <a:ext cx="1248" cy="672"/>
              </a:xfrm>
              <a:prstGeom prst="wedgeRectCallout">
                <a:avLst>
                  <a:gd name="adj1" fmla="val -93509"/>
                  <a:gd name="adj2" fmla="val 150894"/>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s-ES" altLang="es-MX" sz="2000" i="0">
                    <a:solidFill>
                      <a:schemeClr val="tx1"/>
                    </a:solidFill>
                    <a:effectLst/>
                    <a:latin typeface="Tahoma" panose="020B0604030504040204" pitchFamily="34" charset="0"/>
                  </a:rPr>
                  <a:t>Maximizar distancia</a:t>
                </a:r>
                <a:br>
                  <a:rPr kumimoji="0" lang="es-ES" altLang="es-MX" sz="2000" i="0">
                    <a:solidFill>
                      <a:schemeClr val="tx1"/>
                    </a:solidFill>
                    <a:effectLst/>
                    <a:latin typeface="Tahoma" panose="020B0604030504040204" pitchFamily="34" charset="0"/>
                  </a:rPr>
                </a:br>
                <a:r>
                  <a:rPr kumimoji="0" lang="en-US" altLang="es-MX" sz="2000" i="0">
                    <a:solidFill>
                      <a:schemeClr val="tx1"/>
                    </a:solidFill>
                    <a:effectLst/>
                    <a:latin typeface="Tahoma" panose="020B0604030504040204" pitchFamily="34" charset="0"/>
                  </a:rPr>
                  <a:t>inter-cluster</a:t>
                </a:r>
              </a:p>
            </p:txBody>
          </p:sp>
        </p:grpSp>
        <p:grpSp>
          <p:nvGrpSpPr>
            <p:cNvPr id="14" name="Group 38">
              <a:extLst>
                <a:ext uri="{FF2B5EF4-FFF2-40B4-BE49-F238E27FC236}">
                  <a16:creationId xmlns:a16="http://schemas.microsoft.com/office/drawing/2014/main" id="{EF1FC6F2-BEF1-4DD0-8CDE-0BE9BED5022A}"/>
                </a:ext>
              </a:extLst>
            </p:cNvPr>
            <p:cNvGrpSpPr>
              <a:grpSpLocks/>
            </p:cNvGrpSpPr>
            <p:nvPr/>
          </p:nvGrpSpPr>
          <p:grpSpPr bwMode="auto">
            <a:xfrm>
              <a:off x="3841750" y="4078288"/>
              <a:ext cx="3276600" cy="2286000"/>
              <a:chOff x="1824" y="2208"/>
              <a:chExt cx="2064" cy="1440"/>
            </a:xfrm>
          </p:grpSpPr>
          <p:sp>
            <p:nvSpPr>
              <p:cNvPr id="18" name="Oval 39">
                <a:extLst>
                  <a:ext uri="{FF2B5EF4-FFF2-40B4-BE49-F238E27FC236}">
                    <a16:creationId xmlns:a16="http://schemas.microsoft.com/office/drawing/2014/main" id="{60F1242C-0637-4C0F-86C8-8578F2CC212F}"/>
                  </a:ext>
                </a:extLst>
              </p:cNvPr>
              <p:cNvSpPr>
                <a:spLocks noChangeArrowheads="1"/>
              </p:cNvSpPr>
              <p:nvPr/>
            </p:nvSpPr>
            <p:spPr bwMode="auto">
              <a:xfrm>
                <a:off x="1824" y="2592"/>
                <a:ext cx="816" cy="72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19" name="Oval 40">
                <a:extLst>
                  <a:ext uri="{FF2B5EF4-FFF2-40B4-BE49-F238E27FC236}">
                    <a16:creationId xmlns:a16="http://schemas.microsoft.com/office/drawing/2014/main" id="{72A6EBA3-BACB-4435-A593-7743687DBE8B}"/>
                  </a:ext>
                </a:extLst>
              </p:cNvPr>
              <p:cNvSpPr>
                <a:spLocks noChangeArrowheads="1"/>
              </p:cNvSpPr>
              <p:nvPr/>
            </p:nvSpPr>
            <p:spPr bwMode="auto">
              <a:xfrm>
                <a:off x="2928" y="2208"/>
                <a:ext cx="720"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0" name="Oval 41">
                <a:extLst>
                  <a:ext uri="{FF2B5EF4-FFF2-40B4-BE49-F238E27FC236}">
                    <a16:creationId xmlns:a16="http://schemas.microsoft.com/office/drawing/2014/main" id="{F66569F1-F67F-4D8E-9867-ECFD5C15E58D}"/>
                  </a:ext>
                </a:extLst>
              </p:cNvPr>
              <p:cNvSpPr>
                <a:spLocks noChangeArrowheads="1"/>
              </p:cNvSpPr>
              <p:nvPr/>
            </p:nvSpPr>
            <p:spPr bwMode="auto">
              <a:xfrm>
                <a:off x="3216" y="3024"/>
                <a:ext cx="672"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grpSp>
        <p:grpSp>
          <p:nvGrpSpPr>
            <p:cNvPr id="15" name="Group 42">
              <a:extLst>
                <a:ext uri="{FF2B5EF4-FFF2-40B4-BE49-F238E27FC236}">
                  <a16:creationId xmlns:a16="http://schemas.microsoft.com/office/drawing/2014/main" id="{E256CF55-8C64-4FEF-8657-7131DCA7B2A4}"/>
                </a:ext>
              </a:extLst>
            </p:cNvPr>
            <p:cNvGrpSpPr>
              <a:grpSpLocks/>
            </p:cNvGrpSpPr>
            <p:nvPr/>
          </p:nvGrpSpPr>
          <p:grpSpPr bwMode="auto">
            <a:xfrm>
              <a:off x="2241550" y="3392488"/>
              <a:ext cx="2286000" cy="1676400"/>
              <a:chOff x="816" y="1776"/>
              <a:chExt cx="1440" cy="1056"/>
            </a:xfrm>
          </p:grpSpPr>
          <p:sp>
            <p:nvSpPr>
              <p:cNvPr id="16" name="Line 43">
                <a:extLst>
                  <a:ext uri="{FF2B5EF4-FFF2-40B4-BE49-F238E27FC236}">
                    <a16:creationId xmlns:a16="http://schemas.microsoft.com/office/drawing/2014/main" id="{AE0411F2-17F9-44D8-A4C6-C9D9BBB99AA4}"/>
                  </a:ext>
                </a:extLst>
              </p:cNvPr>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17" name="AutoShape 44">
                <a:extLst>
                  <a:ext uri="{FF2B5EF4-FFF2-40B4-BE49-F238E27FC236}">
                    <a16:creationId xmlns:a16="http://schemas.microsoft.com/office/drawing/2014/main" id="{25E109F9-5A1B-4671-98D5-C3F6C25F11CB}"/>
                  </a:ext>
                </a:extLst>
              </p:cNvPr>
              <p:cNvSpPr>
                <a:spLocks noChangeArrowheads="1"/>
              </p:cNvSpPr>
              <p:nvPr/>
            </p:nvSpPr>
            <p:spPr bwMode="auto">
              <a:xfrm>
                <a:off x="816" y="1776"/>
                <a:ext cx="1248" cy="672"/>
              </a:xfrm>
              <a:prstGeom prst="wedgeRectCallout">
                <a:avLst>
                  <a:gd name="adj1" fmla="val 56250"/>
                  <a:gd name="adj2" fmla="val 92856"/>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s-ES" altLang="es-MX" sz="2000" i="0" dirty="0">
                    <a:solidFill>
                      <a:schemeClr val="tx1"/>
                    </a:solidFill>
                    <a:effectLst/>
                    <a:latin typeface="Tahoma" panose="020B0604030504040204" pitchFamily="34" charset="0"/>
                  </a:rPr>
                  <a:t>Minimizar distancia</a:t>
                </a:r>
                <a:br>
                  <a:rPr kumimoji="0" lang="es-ES" altLang="es-MX" sz="2000" i="0" dirty="0">
                    <a:solidFill>
                      <a:schemeClr val="tx1"/>
                    </a:solidFill>
                    <a:effectLst/>
                    <a:latin typeface="Tahoma" panose="020B0604030504040204" pitchFamily="34" charset="0"/>
                  </a:rPr>
                </a:br>
                <a:r>
                  <a:rPr kumimoji="0" lang="en-US" altLang="es-MX" sz="2000" i="0" dirty="0">
                    <a:solidFill>
                      <a:schemeClr val="tx1"/>
                    </a:solidFill>
                    <a:effectLst/>
                    <a:latin typeface="Tahoma" panose="020B0604030504040204" pitchFamily="34" charset="0"/>
                  </a:rPr>
                  <a:t>intra-cluster</a:t>
                </a:r>
              </a:p>
            </p:txBody>
          </p:sp>
        </p:grpSp>
      </p:grpSp>
      <p:cxnSp>
        <p:nvCxnSpPr>
          <p:cNvPr id="50" name="Conector recto 49">
            <a:extLst>
              <a:ext uri="{FF2B5EF4-FFF2-40B4-BE49-F238E27FC236}">
                <a16:creationId xmlns:a16="http://schemas.microsoft.com/office/drawing/2014/main" id="{3B4DA1C9-9412-4E81-9569-B3410C4ECEAA}"/>
              </a:ext>
            </a:extLst>
          </p:cNvPr>
          <p:cNvCxnSpPr/>
          <p:nvPr/>
        </p:nvCxnSpPr>
        <p:spPr>
          <a:xfrm>
            <a:off x="5208595" y="1321435"/>
            <a:ext cx="0" cy="534171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4418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E69570-9F57-4BFC-8B1C-2FA89F35987B}"/>
              </a:ext>
            </a:extLst>
          </p:cNvPr>
          <p:cNvSpPr>
            <a:spLocks noGrp="1"/>
          </p:cNvSpPr>
          <p:nvPr>
            <p:ph type="title"/>
          </p:nvPr>
        </p:nvSpPr>
        <p:spPr/>
        <p:txBody>
          <a:bodyPr/>
          <a:lstStyle/>
          <a:p>
            <a:r>
              <a:rPr lang="es-ES" dirty="0"/>
              <a:t>Clasificación</a:t>
            </a:r>
          </a:p>
        </p:txBody>
      </p:sp>
      <p:graphicFrame>
        <p:nvGraphicFramePr>
          <p:cNvPr id="4" name="Marcador de contenido 3">
            <a:extLst>
              <a:ext uri="{FF2B5EF4-FFF2-40B4-BE49-F238E27FC236}">
                <a16:creationId xmlns:a16="http://schemas.microsoft.com/office/drawing/2014/main" id="{68E100D9-28DF-4521-97DD-CC5103DBADE3}"/>
              </a:ext>
            </a:extLst>
          </p:cNvPr>
          <p:cNvGraphicFramePr>
            <a:graphicFrameLocks noGrp="1"/>
          </p:cNvGraphicFramePr>
          <p:nvPr>
            <p:ph idx="1"/>
            <p:extLst>
              <p:ext uri="{D42A27DB-BD31-4B8C-83A1-F6EECF244321}">
                <p14:modId xmlns:p14="http://schemas.microsoft.com/office/powerpoint/2010/main" val="756732458"/>
              </p:ext>
            </p:extLst>
          </p:nvPr>
        </p:nvGraphicFramePr>
        <p:xfrm>
          <a:off x="838200" y="1715445"/>
          <a:ext cx="10515600" cy="132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3">
            <a:extLst>
              <a:ext uri="{FF2B5EF4-FFF2-40B4-BE49-F238E27FC236}">
                <a16:creationId xmlns:a16="http://schemas.microsoft.com/office/drawing/2014/main" id="{42F9895E-C274-45C0-B263-F414587F4883}"/>
              </a:ext>
            </a:extLst>
          </p:cNvPr>
          <p:cNvGrpSpPr>
            <a:grpSpLocks/>
          </p:cNvGrpSpPr>
          <p:nvPr/>
        </p:nvGrpSpPr>
        <p:grpSpPr bwMode="auto">
          <a:xfrm>
            <a:off x="266216" y="3309526"/>
            <a:ext cx="6208114" cy="3183349"/>
            <a:chOff x="432" y="960"/>
            <a:chExt cx="5232" cy="3178"/>
          </a:xfrm>
        </p:grpSpPr>
        <p:sp>
          <p:nvSpPr>
            <p:cNvPr id="7" name="Rectangle 4">
              <a:extLst>
                <a:ext uri="{FF2B5EF4-FFF2-40B4-BE49-F238E27FC236}">
                  <a16:creationId xmlns:a16="http://schemas.microsoft.com/office/drawing/2014/main" id="{A34D9369-92CA-4E88-A0F0-35225164B1E8}"/>
                </a:ext>
              </a:extLst>
            </p:cNvPr>
            <p:cNvSpPr>
              <a:spLocks noChangeArrowheads="1"/>
            </p:cNvSpPr>
            <p:nvPr/>
          </p:nvSpPr>
          <p:spPr bwMode="auto">
            <a:xfrm>
              <a:off x="4560" y="3927"/>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8" name="Rectangle 5">
              <a:extLst>
                <a:ext uri="{FF2B5EF4-FFF2-40B4-BE49-F238E27FC236}">
                  <a16:creationId xmlns:a16="http://schemas.microsoft.com/office/drawing/2014/main" id="{3881F235-C2B0-4AC6-9914-34BE729942D3}"/>
                </a:ext>
              </a:extLst>
            </p:cNvPr>
            <p:cNvSpPr>
              <a:spLocks noChangeArrowheads="1"/>
            </p:cNvSpPr>
            <p:nvPr/>
          </p:nvSpPr>
          <p:spPr bwMode="auto">
            <a:xfrm>
              <a:off x="3840" y="3927"/>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9" name="Rectangle 6">
              <a:extLst>
                <a:ext uri="{FF2B5EF4-FFF2-40B4-BE49-F238E27FC236}">
                  <a16:creationId xmlns:a16="http://schemas.microsoft.com/office/drawing/2014/main" id="{CD41ABCA-62EB-4AB7-83FC-CD46E11D86D5}"/>
                </a:ext>
              </a:extLst>
            </p:cNvPr>
            <p:cNvSpPr>
              <a:spLocks noChangeArrowheads="1"/>
            </p:cNvSpPr>
            <p:nvPr/>
          </p:nvSpPr>
          <p:spPr bwMode="auto">
            <a:xfrm>
              <a:off x="3072" y="3927"/>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10" name="Rectangle 7">
              <a:extLst>
                <a:ext uri="{FF2B5EF4-FFF2-40B4-BE49-F238E27FC236}">
                  <a16:creationId xmlns:a16="http://schemas.microsoft.com/office/drawing/2014/main" id="{7979A129-4E52-4460-B28F-30E7CC615371}"/>
                </a:ext>
              </a:extLst>
            </p:cNvPr>
            <p:cNvSpPr>
              <a:spLocks noChangeArrowheads="1"/>
            </p:cNvSpPr>
            <p:nvPr/>
          </p:nvSpPr>
          <p:spPr bwMode="auto">
            <a:xfrm>
              <a:off x="2336" y="3927"/>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11" name="Rectangle 8">
              <a:extLst>
                <a:ext uri="{FF2B5EF4-FFF2-40B4-BE49-F238E27FC236}">
                  <a16:creationId xmlns:a16="http://schemas.microsoft.com/office/drawing/2014/main" id="{2A995864-04DD-43F1-963C-174F99874A87}"/>
                </a:ext>
              </a:extLst>
            </p:cNvPr>
            <p:cNvSpPr>
              <a:spLocks noChangeArrowheads="1"/>
            </p:cNvSpPr>
            <p:nvPr/>
          </p:nvSpPr>
          <p:spPr bwMode="auto">
            <a:xfrm>
              <a:off x="912" y="3927"/>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12" name="Rectangle 9">
              <a:extLst>
                <a:ext uri="{FF2B5EF4-FFF2-40B4-BE49-F238E27FC236}">
                  <a16:creationId xmlns:a16="http://schemas.microsoft.com/office/drawing/2014/main" id="{40513792-32B6-41F0-909E-92AF22D85F64}"/>
                </a:ext>
              </a:extLst>
            </p:cNvPr>
            <p:cNvSpPr>
              <a:spLocks noChangeArrowheads="1"/>
            </p:cNvSpPr>
            <p:nvPr/>
          </p:nvSpPr>
          <p:spPr bwMode="auto">
            <a:xfrm>
              <a:off x="432" y="3927"/>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D14</a:t>
              </a:r>
              <a:endParaRPr lang="en-US" altLang="es-MX" sz="1600">
                <a:solidFill>
                  <a:schemeClr val="folHlink"/>
                </a:solidFill>
              </a:endParaRPr>
            </a:p>
          </p:txBody>
        </p:sp>
        <p:sp>
          <p:nvSpPr>
            <p:cNvPr id="13" name="Rectangle 10">
              <a:extLst>
                <a:ext uri="{FF2B5EF4-FFF2-40B4-BE49-F238E27FC236}">
                  <a16:creationId xmlns:a16="http://schemas.microsoft.com/office/drawing/2014/main" id="{6327577A-3308-438B-B4EB-3259B8E6B89E}"/>
                </a:ext>
              </a:extLst>
            </p:cNvPr>
            <p:cNvSpPr>
              <a:spLocks noChangeArrowheads="1"/>
            </p:cNvSpPr>
            <p:nvPr/>
          </p:nvSpPr>
          <p:spPr bwMode="auto">
            <a:xfrm>
              <a:off x="4560" y="3716"/>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14" name="Rectangle 11">
              <a:extLst>
                <a:ext uri="{FF2B5EF4-FFF2-40B4-BE49-F238E27FC236}">
                  <a16:creationId xmlns:a16="http://schemas.microsoft.com/office/drawing/2014/main" id="{97A20395-1A6C-4600-8654-DD39CC9EB00F}"/>
                </a:ext>
              </a:extLst>
            </p:cNvPr>
            <p:cNvSpPr>
              <a:spLocks noChangeArrowheads="1"/>
            </p:cNvSpPr>
            <p:nvPr/>
          </p:nvSpPr>
          <p:spPr bwMode="auto">
            <a:xfrm>
              <a:off x="3840" y="3716"/>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15" name="Rectangle 12">
              <a:extLst>
                <a:ext uri="{FF2B5EF4-FFF2-40B4-BE49-F238E27FC236}">
                  <a16:creationId xmlns:a16="http://schemas.microsoft.com/office/drawing/2014/main" id="{3FC7D523-C033-46C4-8832-D47D9BFFD18D}"/>
                </a:ext>
              </a:extLst>
            </p:cNvPr>
            <p:cNvSpPr>
              <a:spLocks noChangeArrowheads="1"/>
            </p:cNvSpPr>
            <p:nvPr/>
          </p:nvSpPr>
          <p:spPr bwMode="auto">
            <a:xfrm>
              <a:off x="3072" y="3716"/>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16" name="Rectangle 13">
              <a:extLst>
                <a:ext uri="{FF2B5EF4-FFF2-40B4-BE49-F238E27FC236}">
                  <a16:creationId xmlns:a16="http://schemas.microsoft.com/office/drawing/2014/main" id="{39B46F8A-B71E-4005-83EE-039B1C844832}"/>
                </a:ext>
              </a:extLst>
            </p:cNvPr>
            <p:cNvSpPr>
              <a:spLocks noChangeArrowheads="1"/>
            </p:cNvSpPr>
            <p:nvPr/>
          </p:nvSpPr>
          <p:spPr bwMode="auto">
            <a:xfrm>
              <a:off x="2336" y="3716"/>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17" name="Rectangle 14">
              <a:extLst>
                <a:ext uri="{FF2B5EF4-FFF2-40B4-BE49-F238E27FC236}">
                  <a16:creationId xmlns:a16="http://schemas.microsoft.com/office/drawing/2014/main" id="{50A241D6-FF51-4524-938D-C63964AF4255}"/>
                </a:ext>
              </a:extLst>
            </p:cNvPr>
            <p:cNvSpPr>
              <a:spLocks noChangeArrowheads="1"/>
            </p:cNvSpPr>
            <p:nvPr/>
          </p:nvSpPr>
          <p:spPr bwMode="auto">
            <a:xfrm>
              <a:off x="912" y="3716"/>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18" name="Rectangle 15">
              <a:extLst>
                <a:ext uri="{FF2B5EF4-FFF2-40B4-BE49-F238E27FC236}">
                  <a16:creationId xmlns:a16="http://schemas.microsoft.com/office/drawing/2014/main" id="{B8801B14-C97F-4877-81BC-62278DCAB4FE}"/>
                </a:ext>
              </a:extLst>
            </p:cNvPr>
            <p:cNvSpPr>
              <a:spLocks noChangeArrowheads="1"/>
            </p:cNvSpPr>
            <p:nvPr/>
          </p:nvSpPr>
          <p:spPr bwMode="auto">
            <a:xfrm>
              <a:off x="432" y="3716"/>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D13</a:t>
              </a:r>
              <a:endParaRPr lang="en-US" altLang="es-MX" sz="1600">
                <a:solidFill>
                  <a:schemeClr val="folHlink"/>
                </a:solidFill>
              </a:endParaRPr>
            </a:p>
          </p:txBody>
        </p:sp>
        <p:sp>
          <p:nvSpPr>
            <p:cNvPr id="19" name="Rectangle 16">
              <a:extLst>
                <a:ext uri="{FF2B5EF4-FFF2-40B4-BE49-F238E27FC236}">
                  <a16:creationId xmlns:a16="http://schemas.microsoft.com/office/drawing/2014/main" id="{2099A10C-6769-41B0-8D23-D2B80943C493}"/>
                </a:ext>
              </a:extLst>
            </p:cNvPr>
            <p:cNvSpPr>
              <a:spLocks noChangeArrowheads="1"/>
            </p:cNvSpPr>
            <p:nvPr/>
          </p:nvSpPr>
          <p:spPr bwMode="auto">
            <a:xfrm>
              <a:off x="4560" y="3505"/>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20" name="Rectangle 17">
              <a:extLst>
                <a:ext uri="{FF2B5EF4-FFF2-40B4-BE49-F238E27FC236}">
                  <a16:creationId xmlns:a16="http://schemas.microsoft.com/office/drawing/2014/main" id="{04A80457-15FB-42E6-A865-960D5D1FCD36}"/>
                </a:ext>
              </a:extLst>
            </p:cNvPr>
            <p:cNvSpPr>
              <a:spLocks noChangeArrowheads="1"/>
            </p:cNvSpPr>
            <p:nvPr/>
          </p:nvSpPr>
          <p:spPr bwMode="auto">
            <a:xfrm>
              <a:off x="3840" y="3505"/>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21" name="Rectangle 18">
              <a:extLst>
                <a:ext uri="{FF2B5EF4-FFF2-40B4-BE49-F238E27FC236}">
                  <a16:creationId xmlns:a16="http://schemas.microsoft.com/office/drawing/2014/main" id="{34EC076F-79C2-4E6F-BD8E-9314751ECE2D}"/>
                </a:ext>
              </a:extLst>
            </p:cNvPr>
            <p:cNvSpPr>
              <a:spLocks noChangeArrowheads="1"/>
            </p:cNvSpPr>
            <p:nvPr/>
          </p:nvSpPr>
          <p:spPr bwMode="auto">
            <a:xfrm>
              <a:off x="3072" y="3505"/>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22" name="Rectangle 19">
              <a:extLst>
                <a:ext uri="{FF2B5EF4-FFF2-40B4-BE49-F238E27FC236}">
                  <a16:creationId xmlns:a16="http://schemas.microsoft.com/office/drawing/2014/main" id="{45751617-6B96-4A38-BA88-D5FB2FCEDEB8}"/>
                </a:ext>
              </a:extLst>
            </p:cNvPr>
            <p:cNvSpPr>
              <a:spLocks noChangeArrowheads="1"/>
            </p:cNvSpPr>
            <p:nvPr/>
          </p:nvSpPr>
          <p:spPr bwMode="auto">
            <a:xfrm>
              <a:off x="2336" y="3505"/>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23" name="Rectangle 20">
              <a:extLst>
                <a:ext uri="{FF2B5EF4-FFF2-40B4-BE49-F238E27FC236}">
                  <a16:creationId xmlns:a16="http://schemas.microsoft.com/office/drawing/2014/main" id="{0397114B-DDFF-49D4-8289-5B0F017F855D}"/>
                </a:ext>
              </a:extLst>
            </p:cNvPr>
            <p:cNvSpPr>
              <a:spLocks noChangeArrowheads="1"/>
            </p:cNvSpPr>
            <p:nvPr/>
          </p:nvSpPr>
          <p:spPr bwMode="auto">
            <a:xfrm>
              <a:off x="912" y="3505"/>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24" name="Rectangle 21">
              <a:extLst>
                <a:ext uri="{FF2B5EF4-FFF2-40B4-BE49-F238E27FC236}">
                  <a16:creationId xmlns:a16="http://schemas.microsoft.com/office/drawing/2014/main" id="{9DA09CF6-AA28-4AED-A8D3-8822DDEA8EB0}"/>
                </a:ext>
              </a:extLst>
            </p:cNvPr>
            <p:cNvSpPr>
              <a:spLocks noChangeArrowheads="1"/>
            </p:cNvSpPr>
            <p:nvPr/>
          </p:nvSpPr>
          <p:spPr bwMode="auto">
            <a:xfrm>
              <a:off x="432" y="3505"/>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D12</a:t>
              </a:r>
              <a:endParaRPr lang="en-US" altLang="es-MX" sz="1600">
                <a:solidFill>
                  <a:schemeClr val="folHlink"/>
                </a:solidFill>
              </a:endParaRPr>
            </a:p>
          </p:txBody>
        </p:sp>
        <p:sp>
          <p:nvSpPr>
            <p:cNvPr id="25" name="Rectangle 22">
              <a:extLst>
                <a:ext uri="{FF2B5EF4-FFF2-40B4-BE49-F238E27FC236}">
                  <a16:creationId xmlns:a16="http://schemas.microsoft.com/office/drawing/2014/main" id="{C234E679-AA30-4E59-94A9-4AF54EA1FFB6}"/>
                </a:ext>
              </a:extLst>
            </p:cNvPr>
            <p:cNvSpPr>
              <a:spLocks noChangeArrowheads="1"/>
            </p:cNvSpPr>
            <p:nvPr/>
          </p:nvSpPr>
          <p:spPr bwMode="auto">
            <a:xfrm>
              <a:off x="4560" y="3294"/>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26" name="Rectangle 23">
              <a:extLst>
                <a:ext uri="{FF2B5EF4-FFF2-40B4-BE49-F238E27FC236}">
                  <a16:creationId xmlns:a16="http://schemas.microsoft.com/office/drawing/2014/main" id="{FC5D18A0-9D70-4EEB-8CF0-6F6B74CF2E34}"/>
                </a:ext>
              </a:extLst>
            </p:cNvPr>
            <p:cNvSpPr>
              <a:spLocks noChangeArrowheads="1"/>
            </p:cNvSpPr>
            <p:nvPr/>
          </p:nvSpPr>
          <p:spPr bwMode="auto">
            <a:xfrm>
              <a:off x="3840" y="3294"/>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27" name="Rectangle 24">
              <a:extLst>
                <a:ext uri="{FF2B5EF4-FFF2-40B4-BE49-F238E27FC236}">
                  <a16:creationId xmlns:a16="http://schemas.microsoft.com/office/drawing/2014/main" id="{89AE438A-98A3-48D3-A47B-0D599E9CBADB}"/>
                </a:ext>
              </a:extLst>
            </p:cNvPr>
            <p:cNvSpPr>
              <a:spLocks noChangeArrowheads="1"/>
            </p:cNvSpPr>
            <p:nvPr/>
          </p:nvSpPr>
          <p:spPr bwMode="auto">
            <a:xfrm>
              <a:off x="3072" y="3294"/>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28" name="Rectangle 25">
              <a:extLst>
                <a:ext uri="{FF2B5EF4-FFF2-40B4-BE49-F238E27FC236}">
                  <a16:creationId xmlns:a16="http://schemas.microsoft.com/office/drawing/2014/main" id="{96329F80-D6BF-454F-8977-AB4855B59931}"/>
                </a:ext>
              </a:extLst>
            </p:cNvPr>
            <p:cNvSpPr>
              <a:spLocks noChangeArrowheads="1"/>
            </p:cNvSpPr>
            <p:nvPr/>
          </p:nvSpPr>
          <p:spPr bwMode="auto">
            <a:xfrm>
              <a:off x="2336" y="3294"/>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29" name="Rectangle 26">
              <a:extLst>
                <a:ext uri="{FF2B5EF4-FFF2-40B4-BE49-F238E27FC236}">
                  <a16:creationId xmlns:a16="http://schemas.microsoft.com/office/drawing/2014/main" id="{BAA2D1E4-050D-46A1-9AFE-DB54E56B80F0}"/>
                </a:ext>
              </a:extLst>
            </p:cNvPr>
            <p:cNvSpPr>
              <a:spLocks noChangeArrowheads="1"/>
            </p:cNvSpPr>
            <p:nvPr/>
          </p:nvSpPr>
          <p:spPr bwMode="auto">
            <a:xfrm>
              <a:off x="912" y="329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30" name="Rectangle 27">
              <a:extLst>
                <a:ext uri="{FF2B5EF4-FFF2-40B4-BE49-F238E27FC236}">
                  <a16:creationId xmlns:a16="http://schemas.microsoft.com/office/drawing/2014/main" id="{C3FDEEAA-BC0E-48A6-BAC3-25BEC46287BB}"/>
                </a:ext>
              </a:extLst>
            </p:cNvPr>
            <p:cNvSpPr>
              <a:spLocks noChangeArrowheads="1"/>
            </p:cNvSpPr>
            <p:nvPr/>
          </p:nvSpPr>
          <p:spPr bwMode="auto">
            <a:xfrm>
              <a:off x="432" y="3294"/>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D11</a:t>
              </a:r>
              <a:endParaRPr lang="en-US" altLang="es-MX" sz="1600">
                <a:solidFill>
                  <a:schemeClr val="folHlink"/>
                </a:solidFill>
              </a:endParaRPr>
            </a:p>
          </p:txBody>
        </p:sp>
        <p:sp>
          <p:nvSpPr>
            <p:cNvPr id="31" name="Rectangle 28">
              <a:extLst>
                <a:ext uri="{FF2B5EF4-FFF2-40B4-BE49-F238E27FC236}">
                  <a16:creationId xmlns:a16="http://schemas.microsoft.com/office/drawing/2014/main" id="{3F3AEA4F-1698-45BB-B313-2C6EABEE2738}"/>
                </a:ext>
              </a:extLst>
            </p:cNvPr>
            <p:cNvSpPr>
              <a:spLocks noChangeArrowheads="1"/>
            </p:cNvSpPr>
            <p:nvPr/>
          </p:nvSpPr>
          <p:spPr bwMode="auto">
            <a:xfrm>
              <a:off x="4560" y="3083"/>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32" name="Rectangle 29">
              <a:extLst>
                <a:ext uri="{FF2B5EF4-FFF2-40B4-BE49-F238E27FC236}">
                  <a16:creationId xmlns:a16="http://schemas.microsoft.com/office/drawing/2014/main" id="{732966BC-4187-4F1D-938A-573EC993944D}"/>
                </a:ext>
              </a:extLst>
            </p:cNvPr>
            <p:cNvSpPr>
              <a:spLocks noChangeArrowheads="1"/>
            </p:cNvSpPr>
            <p:nvPr/>
          </p:nvSpPr>
          <p:spPr bwMode="auto">
            <a:xfrm>
              <a:off x="3840" y="3083"/>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33" name="Rectangle 30">
              <a:extLst>
                <a:ext uri="{FF2B5EF4-FFF2-40B4-BE49-F238E27FC236}">
                  <a16:creationId xmlns:a16="http://schemas.microsoft.com/office/drawing/2014/main" id="{618BB222-A698-4BD8-A2BD-751D42F9D0C2}"/>
                </a:ext>
              </a:extLst>
            </p:cNvPr>
            <p:cNvSpPr>
              <a:spLocks noChangeArrowheads="1"/>
            </p:cNvSpPr>
            <p:nvPr/>
          </p:nvSpPr>
          <p:spPr bwMode="auto">
            <a:xfrm>
              <a:off x="3072" y="3083"/>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34" name="Rectangle 31">
              <a:extLst>
                <a:ext uri="{FF2B5EF4-FFF2-40B4-BE49-F238E27FC236}">
                  <a16:creationId xmlns:a16="http://schemas.microsoft.com/office/drawing/2014/main" id="{1B20A503-5AE0-4A47-B8A7-410B1ADB24A6}"/>
                </a:ext>
              </a:extLst>
            </p:cNvPr>
            <p:cNvSpPr>
              <a:spLocks noChangeArrowheads="1"/>
            </p:cNvSpPr>
            <p:nvPr/>
          </p:nvSpPr>
          <p:spPr bwMode="auto">
            <a:xfrm>
              <a:off x="2336" y="3083"/>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35" name="Rectangle 32">
              <a:extLst>
                <a:ext uri="{FF2B5EF4-FFF2-40B4-BE49-F238E27FC236}">
                  <a16:creationId xmlns:a16="http://schemas.microsoft.com/office/drawing/2014/main" id="{93FAEBC4-0A79-4638-97BB-3789FD67B1BC}"/>
                </a:ext>
              </a:extLst>
            </p:cNvPr>
            <p:cNvSpPr>
              <a:spLocks noChangeArrowheads="1"/>
            </p:cNvSpPr>
            <p:nvPr/>
          </p:nvSpPr>
          <p:spPr bwMode="auto">
            <a:xfrm>
              <a:off x="912" y="3083"/>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36" name="Rectangle 33">
              <a:extLst>
                <a:ext uri="{FF2B5EF4-FFF2-40B4-BE49-F238E27FC236}">
                  <a16:creationId xmlns:a16="http://schemas.microsoft.com/office/drawing/2014/main" id="{E0D003C0-526C-49C5-88E9-795FB657F26F}"/>
                </a:ext>
              </a:extLst>
            </p:cNvPr>
            <p:cNvSpPr>
              <a:spLocks noChangeArrowheads="1"/>
            </p:cNvSpPr>
            <p:nvPr/>
          </p:nvSpPr>
          <p:spPr bwMode="auto">
            <a:xfrm>
              <a:off x="432" y="3083"/>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D10</a:t>
              </a:r>
              <a:endParaRPr lang="en-US" altLang="es-MX" sz="1600">
                <a:solidFill>
                  <a:schemeClr val="folHlink"/>
                </a:solidFill>
              </a:endParaRPr>
            </a:p>
          </p:txBody>
        </p:sp>
        <p:sp>
          <p:nvSpPr>
            <p:cNvPr id="37" name="Rectangle 34">
              <a:extLst>
                <a:ext uri="{FF2B5EF4-FFF2-40B4-BE49-F238E27FC236}">
                  <a16:creationId xmlns:a16="http://schemas.microsoft.com/office/drawing/2014/main" id="{296D2017-3D28-4A40-9A29-82FE2286739E}"/>
                </a:ext>
              </a:extLst>
            </p:cNvPr>
            <p:cNvSpPr>
              <a:spLocks noChangeArrowheads="1"/>
            </p:cNvSpPr>
            <p:nvPr/>
          </p:nvSpPr>
          <p:spPr bwMode="auto">
            <a:xfrm>
              <a:off x="4560" y="2872"/>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38" name="Rectangle 35">
              <a:extLst>
                <a:ext uri="{FF2B5EF4-FFF2-40B4-BE49-F238E27FC236}">
                  <a16:creationId xmlns:a16="http://schemas.microsoft.com/office/drawing/2014/main" id="{4F4EBA6E-0FBF-4F4D-A5AB-5E13F8709E32}"/>
                </a:ext>
              </a:extLst>
            </p:cNvPr>
            <p:cNvSpPr>
              <a:spLocks noChangeArrowheads="1"/>
            </p:cNvSpPr>
            <p:nvPr/>
          </p:nvSpPr>
          <p:spPr bwMode="auto">
            <a:xfrm>
              <a:off x="3840" y="2872"/>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39" name="Rectangle 36">
              <a:extLst>
                <a:ext uri="{FF2B5EF4-FFF2-40B4-BE49-F238E27FC236}">
                  <a16:creationId xmlns:a16="http://schemas.microsoft.com/office/drawing/2014/main" id="{79E6DDE7-5B20-450C-B96E-89870C10FA42}"/>
                </a:ext>
              </a:extLst>
            </p:cNvPr>
            <p:cNvSpPr>
              <a:spLocks noChangeArrowheads="1"/>
            </p:cNvSpPr>
            <p:nvPr/>
          </p:nvSpPr>
          <p:spPr bwMode="auto">
            <a:xfrm>
              <a:off x="3072" y="2872"/>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40" name="Rectangle 37">
              <a:extLst>
                <a:ext uri="{FF2B5EF4-FFF2-40B4-BE49-F238E27FC236}">
                  <a16:creationId xmlns:a16="http://schemas.microsoft.com/office/drawing/2014/main" id="{8A7ED4A0-A971-4956-9E17-FFECAD7F3CB1}"/>
                </a:ext>
              </a:extLst>
            </p:cNvPr>
            <p:cNvSpPr>
              <a:spLocks noChangeArrowheads="1"/>
            </p:cNvSpPr>
            <p:nvPr/>
          </p:nvSpPr>
          <p:spPr bwMode="auto">
            <a:xfrm>
              <a:off x="2336" y="2872"/>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Cold</a:t>
              </a:r>
              <a:endParaRPr lang="en-US" altLang="es-MX" sz="1600">
                <a:solidFill>
                  <a:schemeClr val="folHlink"/>
                </a:solidFill>
              </a:endParaRPr>
            </a:p>
          </p:txBody>
        </p:sp>
        <p:sp>
          <p:nvSpPr>
            <p:cNvPr id="41" name="Rectangle 38">
              <a:extLst>
                <a:ext uri="{FF2B5EF4-FFF2-40B4-BE49-F238E27FC236}">
                  <a16:creationId xmlns:a16="http://schemas.microsoft.com/office/drawing/2014/main" id="{1E8BC3D6-711E-4420-B113-A06108CD18F3}"/>
                </a:ext>
              </a:extLst>
            </p:cNvPr>
            <p:cNvSpPr>
              <a:spLocks noChangeArrowheads="1"/>
            </p:cNvSpPr>
            <p:nvPr/>
          </p:nvSpPr>
          <p:spPr bwMode="auto">
            <a:xfrm>
              <a:off x="912" y="2872"/>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42" name="Rectangle 39">
              <a:extLst>
                <a:ext uri="{FF2B5EF4-FFF2-40B4-BE49-F238E27FC236}">
                  <a16:creationId xmlns:a16="http://schemas.microsoft.com/office/drawing/2014/main" id="{1C2489D9-D03D-4287-9A9E-841A3E454C21}"/>
                </a:ext>
              </a:extLst>
            </p:cNvPr>
            <p:cNvSpPr>
              <a:spLocks noChangeArrowheads="1"/>
            </p:cNvSpPr>
            <p:nvPr/>
          </p:nvSpPr>
          <p:spPr bwMode="auto">
            <a:xfrm>
              <a:off x="432" y="2872"/>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D9</a:t>
              </a:r>
              <a:endParaRPr lang="en-US" altLang="es-MX" sz="1600">
                <a:solidFill>
                  <a:schemeClr val="folHlink"/>
                </a:solidFill>
              </a:endParaRPr>
            </a:p>
          </p:txBody>
        </p:sp>
        <p:sp>
          <p:nvSpPr>
            <p:cNvPr id="43" name="Rectangle 40">
              <a:extLst>
                <a:ext uri="{FF2B5EF4-FFF2-40B4-BE49-F238E27FC236}">
                  <a16:creationId xmlns:a16="http://schemas.microsoft.com/office/drawing/2014/main" id="{E7A17BDE-FB9E-4519-9AC4-F39C8FCAE2B7}"/>
                </a:ext>
              </a:extLst>
            </p:cNvPr>
            <p:cNvSpPr>
              <a:spLocks noChangeArrowheads="1"/>
            </p:cNvSpPr>
            <p:nvPr/>
          </p:nvSpPr>
          <p:spPr bwMode="auto">
            <a:xfrm>
              <a:off x="4560" y="2661"/>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44" name="Rectangle 41">
              <a:extLst>
                <a:ext uri="{FF2B5EF4-FFF2-40B4-BE49-F238E27FC236}">
                  <a16:creationId xmlns:a16="http://schemas.microsoft.com/office/drawing/2014/main" id="{2102B6C7-BF05-46AC-A049-1C5819181B79}"/>
                </a:ext>
              </a:extLst>
            </p:cNvPr>
            <p:cNvSpPr>
              <a:spLocks noChangeArrowheads="1"/>
            </p:cNvSpPr>
            <p:nvPr/>
          </p:nvSpPr>
          <p:spPr bwMode="auto">
            <a:xfrm>
              <a:off x="3840" y="2661"/>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45" name="Rectangle 42">
              <a:extLst>
                <a:ext uri="{FF2B5EF4-FFF2-40B4-BE49-F238E27FC236}">
                  <a16:creationId xmlns:a16="http://schemas.microsoft.com/office/drawing/2014/main" id="{957D4161-DB66-435F-BC2D-3ACD170A9242}"/>
                </a:ext>
              </a:extLst>
            </p:cNvPr>
            <p:cNvSpPr>
              <a:spLocks noChangeArrowheads="1"/>
            </p:cNvSpPr>
            <p:nvPr/>
          </p:nvSpPr>
          <p:spPr bwMode="auto">
            <a:xfrm>
              <a:off x="3072" y="2661"/>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46" name="Rectangle 43">
              <a:extLst>
                <a:ext uri="{FF2B5EF4-FFF2-40B4-BE49-F238E27FC236}">
                  <a16:creationId xmlns:a16="http://schemas.microsoft.com/office/drawing/2014/main" id="{362956B8-18D7-450A-A564-503454B6DE9C}"/>
                </a:ext>
              </a:extLst>
            </p:cNvPr>
            <p:cNvSpPr>
              <a:spLocks noChangeArrowheads="1"/>
            </p:cNvSpPr>
            <p:nvPr/>
          </p:nvSpPr>
          <p:spPr bwMode="auto">
            <a:xfrm>
              <a:off x="2336" y="2661"/>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47" name="Rectangle 44">
              <a:extLst>
                <a:ext uri="{FF2B5EF4-FFF2-40B4-BE49-F238E27FC236}">
                  <a16:creationId xmlns:a16="http://schemas.microsoft.com/office/drawing/2014/main" id="{FABAD59F-1FF4-4C26-86A8-53AC8BA62A6D}"/>
                </a:ext>
              </a:extLst>
            </p:cNvPr>
            <p:cNvSpPr>
              <a:spLocks noChangeArrowheads="1"/>
            </p:cNvSpPr>
            <p:nvPr/>
          </p:nvSpPr>
          <p:spPr bwMode="auto">
            <a:xfrm>
              <a:off x="912" y="2661"/>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48" name="Rectangle 45">
              <a:extLst>
                <a:ext uri="{FF2B5EF4-FFF2-40B4-BE49-F238E27FC236}">
                  <a16:creationId xmlns:a16="http://schemas.microsoft.com/office/drawing/2014/main" id="{D8422599-0D75-4A57-832A-415D52E015F4}"/>
                </a:ext>
              </a:extLst>
            </p:cNvPr>
            <p:cNvSpPr>
              <a:spLocks noChangeArrowheads="1"/>
            </p:cNvSpPr>
            <p:nvPr/>
          </p:nvSpPr>
          <p:spPr bwMode="auto">
            <a:xfrm>
              <a:off x="432" y="2661"/>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D8</a:t>
              </a:r>
              <a:endParaRPr lang="en-US" altLang="es-MX" sz="1600">
                <a:solidFill>
                  <a:schemeClr val="folHlink"/>
                </a:solidFill>
              </a:endParaRPr>
            </a:p>
          </p:txBody>
        </p:sp>
        <p:sp>
          <p:nvSpPr>
            <p:cNvPr id="49" name="Rectangle 46">
              <a:extLst>
                <a:ext uri="{FF2B5EF4-FFF2-40B4-BE49-F238E27FC236}">
                  <a16:creationId xmlns:a16="http://schemas.microsoft.com/office/drawing/2014/main" id="{FCA538D5-51B0-430C-815B-718A6489D7AC}"/>
                </a:ext>
              </a:extLst>
            </p:cNvPr>
            <p:cNvSpPr>
              <a:spLocks noChangeArrowheads="1"/>
            </p:cNvSpPr>
            <p:nvPr/>
          </p:nvSpPr>
          <p:spPr bwMode="auto">
            <a:xfrm>
              <a:off x="4560" y="2450"/>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50" name="Rectangle 47">
              <a:extLst>
                <a:ext uri="{FF2B5EF4-FFF2-40B4-BE49-F238E27FC236}">
                  <a16:creationId xmlns:a16="http://schemas.microsoft.com/office/drawing/2014/main" id="{B6EED562-5AB8-41E4-88EE-31A757ADAC50}"/>
                </a:ext>
              </a:extLst>
            </p:cNvPr>
            <p:cNvSpPr>
              <a:spLocks noChangeArrowheads="1"/>
            </p:cNvSpPr>
            <p:nvPr/>
          </p:nvSpPr>
          <p:spPr bwMode="auto">
            <a:xfrm>
              <a:off x="3840" y="2450"/>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51" name="Rectangle 48">
              <a:extLst>
                <a:ext uri="{FF2B5EF4-FFF2-40B4-BE49-F238E27FC236}">
                  <a16:creationId xmlns:a16="http://schemas.microsoft.com/office/drawing/2014/main" id="{C9BD39BD-9203-4C9B-8EE2-7551D870A1BC}"/>
                </a:ext>
              </a:extLst>
            </p:cNvPr>
            <p:cNvSpPr>
              <a:spLocks noChangeArrowheads="1"/>
            </p:cNvSpPr>
            <p:nvPr/>
          </p:nvSpPr>
          <p:spPr bwMode="auto">
            <a:xfrm>
              <a:off x="3072" y="2450"/>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52" name="Rectangle 49">
              <a:extLst>
                <a:ext uri="{FF2B5EF4-FFF2-40B4-BE49-F238E27FC236}">
                  <a16:creationId xmlns:a16="http://schemas.microsoft.com/office/drawing/2014/main" id="{BB2DBD8C-3914-4DB3-827E-EA0F42B5354A}"/>
                </a:ext>
              </a:extLst>
            </p:cNvPr>
            <p:cNvSpPr>
              <a:spLocks noChangeArrowheads="1"/>
            </p:cNvSpPr>
            <p:nvPr/>
          </p:nvSpPr>
          <p:spPr bwMode="auto">
            <a:xfrm>
              <a:off x="2336" y="2450"/>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Cool</a:t>
              </a:r>
              <a:endParaRPr lang="en-US" altLang="es-MX" sz="1600">
                <a:solidFill>
                  <a:schemeClr val="folHlink"/>
                </a:solidFill>
              </a:endParaRPr>
            </a:p>
          </p:txBody>
        </p:sp>
        <p:sp>
          <p:nvSpPr>
            <p:cNvPr id="53" name="Rectangle 50">
              <a:extLst>
                <a:ext uri="{FF2B5EF4-FFF2-40B4-BE49-F238E27FC236}">
                  <a16:creationId xmlns:a16="http://schemas.microsoft.com/office/drawing/2014/main" id="{0B943671-37E0-45C4-A26C-CF440CE2EEB6}"/>
                </a:ext>
              </a:extLst>
            </p:cNvPr>
            <p:cNvSpPr>
              <a:spLocks noChangeArrowheads="1"/>
            </p:cNvSpPr>
            <p:nvPr/>
          </p:nvSpPr>
          <p:spPr bwMode="auto">
            <a:xfrm>
              <a:off x="912" y="2450"/>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54" name="Rectangle 51">
              <a:extLst>
                <a:ext uri="{FF2B5EF4-FFF2-40B4-BE49-F238E27FC236}">
                  <a16:creationId xmlns:a16="http://schemas.microsoft.com/office/drawing/2014/main" id="{638F74C1-6D40-4E20-8360-164C6196578D}"/>
                </a:ext>
              </a:extLst>
            </p:cNvPr>
            <p:cNvSpPr>
              <a:spLocks noChangeArrowheads="1"/>
            </p:cNvSpPr>
            <p:nvPr/>
          </p:nvSpPr>
          <p:spPr bwMode="auto">
            <a:xfrm>
              <a:off x="432" y="2450"/>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D7</a:t>
              </a:r>
              <a:endParaRPr lang="en-US" altLang="es-MX" sz="1600">
                <a:solidFill>
                  <a:schemeClr val="folHlink"/>
                </a:solidFill>
              </a:endParaRPr>
            </a:p>
          </p:txBody>
        </p:sp>
        <p:sp>
          <p:nvSpPr>
            <p:cNvPr id="55" name="Rectangle 52">
              <a:extLst>
                <a:ext uri="{FF2B5EF4-FFF2-40B4-BE49-F238E27FC236}">
                  <a16:creationId xmlns:a16="http://schemas.microsoft.com/office/drawing/2014/main" id="{C982B2A1-1E4D-42EC-AE9B-6AE0838BBB97}"/>
                </a:ext>
              </a:extLst>
            </p:cNvPr>
            <p:cNvSpPr>
              <a:spLocks noChangeArrowheads="1"/>
            </p:cNvSpPr>
            <p:nvPr/>
          </p:nvSpPr>
          <p:spPr bwMode="auto">
            <a:xfrm>
              <a:off x="4560" y="2239"/>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56" name="Rectangle 53">
              <a:extLst>
                <a:ext uri="{FF2B5EF4-FFF2-40B4-BE49-F238E27FC236}">
                  <a16:creationId xmlns:a16="http://schemas.microsoft.com/office/drawing/2014/main" id="{AD30C579-6891-436D-9B25-6DE9F503D442}"/>
                </a:ext>
              </a:extLst>
            </p:cNvPr>
            <p:cNvSpPr>
              <a:spLocks noChangeArrowheads="1"/>
            </p:cNvSpPr>
            <p:nvPr/>
          </p:nvSpPr>
          <p:spPr bwMode="auto">
            <a:xfrm>
              <a:off x="3840" y="2239"/>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57" name="Rectangle 54">
              <a:extLst>
                <a:ext uri="{FF2B5EF4-FFF2-40B4-BE49-F238E27FC236}">
                  <a16:creationId xmlns:a16="http://schemas.microsoft.com/office/drawing/2014/main" id="{B0C62BB7-75CE-4FA5-92BA-E71488EAD7A0}"/>
                </a:ext>
              </a:extLst>
            </p:cNvPr>
            <p:cNvSpPr>
              <a:spLocks noChangeArrowheads="1"/>
            </p:cNvSpPr>
            <p:nvPr/>
          </p:nvSpPr>
          <p:spPr bwMode="auto">
            <a:xfrm>
              <a:off x="3072" y="2239"/>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58" name="Rectangle 55">
              <a:extLst>
                <a:ext uri="{FF2B5EF4-FFF2-40B4-BE49-F238E27FC236}">
                  <a16:creationId xmlns:a16="http://schemas.microsoft.com/office/drawing/2014/main" id="{8B7A0F2B-4774-44A9-B86F-A8BDD44E6956}"/>
                </a:ext>
              </a:extLst>
            </p:cNvPr>
            <p:cNvSpPr>
              <a:spLocks noChangeArrowheads="1"/>
            </p:cNvSpPr>
            <p:nvPr/>
          </p:nvSpPr>
          <p:spPr bwMode="auto">
            <a:xfrm>
              <a:off x="2336" y="2239"/>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Cool</a:t>
              </a:r>
              <a:endParaRPr lang="en-US" altLang="es-MX" sz="1600">
                <a:solidFill>
                  <a:schemeClr val="folHlink"/>
                </a:solidFill>
              </a:endParaRPr>
            </a:p>
          </p:txBody>
        </p:sp>
        <p:sp>
          <p:nvSpPr>
            <p:cNvPr id="59" name="Rectangle 56">
              <a:extLst>
                <a:ext uri="{FF2B5EF4-FFF2-40B4-BE49-F238E27FC236}">
                  <a16:creationId xmlns:a16="http://schemas.microsoft.com/office/drawing/2014/main" id="{B6145B77-ACE0-4205-8819-946FD0336A3E}"/>
                </a:ext>
              </a:extLst>
            </p:cNvPr>
            <p:cNvSpPr>
              <a:spLocks noChangeArrowheads="1"/>
            </p:cNvSpPr>
            <p:nvPr/>
          </p:nvSpPr>
          <p:spPr bwMode="auto">
            <a:xfrm>
              <a:off x="912" y="2239"/>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60" name="Rectangle 57">
              <a:extLst>
                <a:ext uri="{FF2B5EF4-FFF2-40B4-BE49-F238E27FC236}">
                  <a16:creationId xmlns:a16="http://schemas.microsoft.com/office/drawing/2014/main" id="{0E89D026-B59B-49F0-A183-B822C4F59E81}"/>
                </a:ext>
              </a:extLst>
            </p:cNvPr>
            <p:cNvSpPr>
              <a:spLocks noChangeArrowheads="1"/>
            </p:cNvSpPr>
            <p:nvPr/>
          </p:nvSpPr>
          <p:spPr bwMode="auto">
            <a:xfrm>
              <a:off x="432" y="2239"/>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D6</a:t>
              </a:r>
              <a:endParaRPr lang="en-US" altLang="es-MX" sz="1600">
                <a:solidFill>
                  <a:schemeClr val="folHlink"/>
                </a:solidFill>
              </a:endParaRPr>
            </a:p>
          </p:txBody>
        </p:sp>
        <p:sp>
          <p:nvSpPr>
            <p:cNvPr id="61" name="Rectangle 58">
              <a:extLst>
                <a:ext uri="{FF2B5EF4-FFF2-40B4-BE49-F238E27FC236}">
                  <a16:creationId xmlns:a16="http://schemas.microsoft.com/office/drawing/2014/main" id="{BDA98487-0EEC-4BAA-853F-BCE57D857DF0}"/>
                </a:ext>
              </a:extLst>
            </p:cNvPr>
            <p:cNvSpPr>
              <a:spLocks noChangeArrowheads="1"/>
            </p:cNvSpPr>
            <p:nvPr/>
          </p:nvSpPr>
          <p:spPr bwMode="auto">
            <a:xfrm>
              <a:off x="4560" y="2028"/>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62" name="Rectangle 59">
              <a:extLst>
                <a:ext uri="{FF2B5EF4-FFF2-40B4-BE49-F238E27FC236}">
                  <a16:creationId xmlns:a16="http://schemas.microsoft.com/office/drawing/2014/main" id="{94E4AB86-5866-4546-9D75-753E48C8A8E1}"/>
                </a:ext>
              </a:extLst>
            </p:cNvPr>
            <p:cNvSpPr>
              <a:spLocks noChangeArrowheads="1"/>
            </p:cNvSpPr>
            <p:nvPr/>
          </p:nvSpPr>
          <p:spPr bwMode="auto">
            <a:xfrm>
              <a:off x="3840" y="2028"/>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63" name="Rectangle 60">
              <a:extLst>
                <a:ext uri="{FF2B5EF4-FFF2-40B4-BE49-F238E27FC236}">
                  <a16:creationId xmlns:a16="http://schemas.microsoft.com/office/drawing/2014/main" id="{8F6F80F7-6E31-4A20-A392-732AFC120AC0}"/>
                </a:ext>
              </a:extLst>
            </p:cNvPr>
            <p:cNvSpPr>
              <a:spLocks noChangeArrowheads="1"/>
            </p:cNvSpPr>
            <p:nvPr/>
          </p:nvSpPr>
          <p:spPr bwMode="auto">
            <a:xfrm>
              <a:off x="3072" y="2028"/>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Normal</a:t>
              </a:r>
              <a:endParaRPr lang="en-US" altLang="es-MX" sz="1600">
                <a:solidFill>
                  <a:schemeClr val="folHlink"/>
                </a:solidFill>
              </a:endParaRPr>
            </a:p>
          </p:txBody>
        </p:sp>
        <p:sp>
          <p:nvSpPr>
            <p:cNvPr id="64" name="Rectangle 61">
              <a:extLst>
                <a:ext uri="{FF2B5EF4-FFF2-40B4-BE49-F238E27FC236}">
                  <a16:creationId xmlns:a16="http://schemas.microsoft.com/office/drawing/2014/main" id="{70BF16CC-C1F5-4778-A35A-80B04662F440}"/>
                </a:ext>
              </a:extLst>
            </p:cNvPr>
            <p:cNvSpPr>
              <a:spLocks noChangeArrowheads="1"/>
            </p:cNvSpPr>
            <p:nvPr/>
          </p:nvSpPr>
          <p:spPr bwMode="auto">
            <a:xfrm>
              <a:off x="2336" y="2028"/>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Cool</a:t>
              </a:r>
              <a:endParaRPr lang="en-US" altLang="es-MX" sz="1600">
                <a:solidFill>
                  <a:schemeClr val="folHlink"/>
                </a:solidFill>
              </a:endParaRPr>
            </a:p>
          </p:txBody>
        </p:sp>
        <p:sp>
          <p:nvSpPr>
            <p:cNvPr id="65" name="Rectangle 62">
              <a:extLst>
                <a:ext uri="{FF2B5EF4-FFF2-40B4-BE49-F238E27FC236}">
                  <a16:creationId xmlns:a16="http://schemas.microsoft.com/office/drawing/2014/main" id="{CC99BDDF-49B8-413B-ADE8-3AD485096F92}"/>
                </a:ext>
              </a:extLst>
            </p:cNvPr>
            <p:cNvSpPr>
              <a:spLocks noChangeArrowheads="1"/>
            </p:cNvSpPr>
            <p:nvPr/>
          </p:nvSpPr>
          <p:spPr bwMode="auto">
            <a:xfrm>
              <a:off x="912" y="2028"/>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a:t>
              </a:r>
              <a:endParaRPr lang="en-US" altLang="es-MX" sz="1600">
                <a:solidFill>
                  <a:schemeClr val="folHlink"/>
                </a:solidFill>
              </a:endParaRPr>
            </a:p>
          </p:txBody>
        </p:sp>
        <p:sp>
          <p:nvSpPr>
            <p:cNvPr id="66" name="Rectangle 63">
              <a:extLst>
                <a:ext uri="{FF2B5EF4-FFF2-40B4-BE49-F238E27FC236}">
                  <a16:creationId xmlns:a16="http://schemas.microsoft.com/office/drawing/2014/main" id="{019C7643-7049-4FEF-94A3-5550287D8177}"/>
                </a:ext>
              </a:extLst>
            </p:cNvPr>
            <p:cNvSpPr>
              <a:spLocks noChangeArrowheads="1"/>
            </p:cNvSpPr>
            <p:nvPr/>
          </p:nvSpPr>
          <p:spPr bwMode="auto">
            <a:xfrm>
              <a:off x="432" y="2028"/>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D5</a:t>
              </a:r>
              <a:endParaRPr lang="en-US" altLang="es-MX" sz="1600">
                <a:solidFill>
                  <a:schemeClr val="folHlink"/>
                </a:solidFill>
              </a:endParaRPr>
            </a:p>
          </p:txBody>
        </p:sp>
        <p:sp>
          <p:nvSpPr>
            <p:cNvPr id="67" name="Rectangle 64">
              <a:extLst>
                <a:ext uri="{FF2B5EF4-FFF2-40B4-BE49-F238E27FC236}">
                  <a16:creationId xmlns:a16="http://schemas.microsoft.com/office/drawing/2014/main" id="{2850195F-7DEE-4237-AD06-1F9C70D31EF6}"/>
                </a:ext>
              </a:extLst>
            </p:cNvPr>
            <p:cNvSpPr>
              <a:spLocks noChangeArrowheads="1"/>
            </p:cNvSpPr>
            <p:nvPr/>
          </p:nvSpPr>
          <p:spPr bwMode="auto">
            <a:xfrm>
              <a:off x="4560" y="1817"/>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68" name="Rectangle 65">
              <a:extLst>
                <a:ext uri="{FF2B5EF4-FFF2-40B4-BE49-F238E27FC236}">
                  <a16:creationId xmlns:a16="http://schemas.microsoft.com/office/drawing/2014/main" id="{B2B68E27-F887-4E98-9518-939B3D68AB02}"/>
                </a:ext>
              </a:extLst>
            </p:cNvPr>
            <p:cNvSpPr>
              <a:spLocks noChangeArrowheads="1"/>
            </p:cNvSpPr>
            <p:nvPr/>
          </p:nvSpPr>
          <p:spPr bwMode="auto">
            <a:xfrm>
              <a:off x="3840" y="1817"/>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69" name="Rectangle 66">
              <a:extLst>
                <a:ext uri="{FF2B5EF4-FFF2-40B4-BE49-F238E27FC236}">
                  <a16:creationId xmlns:a16="http://schemas.microsoft.com/office/drawing/2014/main" id="{4DB8D2AC-1941-4A13-A55F-688F5CE5C3C8}"/>
                </a:ext>
              </a:extLst>
            </p:cNvPr>
            <p:cNvSpPr>
              <a:spLocks noChangeArrowheads="1"/>
            </p:cNvSpPr>
            <p:nvPr/>
          </p:nvSpPr>
          <p:spPr bwMode="auto">
            <a:xfrm>
              <a:off x="3072" y="1817"/>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70" name="Rectangle 67">
              <a:extLst>
                <a:ext uri="{FF2B5EF4-FFF2-40B4-BE49-F238E27FC236}">
                  <a16:creationId xmlns:a16="http://schemas.microsoft.com/office/drawing/2014/main" id="{ADB21C94-46BA-4795-B431-B96528839FAB}"/>
                </a:ext>
              </a:extLst>
            </p:cNvPr>
            <p:cNvSpPr>
              <a:spLocks noChangeArrowheads="1"/>
            </p:cNvSpPr>
            <p:nvPr/>
          </p:nvSpPr>
          <p:spPr bwMode="auto">
            <a:xfrm>
              <a:off x="2336" y="1817"/>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Mild</a:t>
              </a:r>
              <a:endParaRPr lang="en-US" altLang="es-MX" sz="1600">
                <a:solidFill>
                  <a:schemeClr val="folHlink"/>
                </a:solidFill>
              </a:endParaRPr>
            </a:p>
          </p:txBody>
        </p:sp>
        <p:sp>
          <p:nvSpPr>
            <p:cNvPr id="71" name="Rectangle 68">
              <a:extLst>
                <a:ext uri="{FF2B5EF4-FFF2-40B4-BE49-F238E27FC236}">
                  <a16:creationId xmlns:a16="http://schemas.microsoft.com/office/drawing/2014/main" id="{FC70AD64-41B9-4B88-A48F-0C83B78C8D4B}"/>
                </a:ext>
              </a:extLst>
            </p:cNvPr>
            <p:cNvSpPr>
              <a:spLocks noChangeArrowheads="1"/>
            </p:cNvSpPr>
            <p:nvPr/>
          </p:nvSpPr>
          <p:spPr bwMode="auto">
            <a:xfrm>
              <a:off x="912" y="1817"/>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Rain </a:t>
              </a:r>
              <a:endParaRPr lang="en-US" altLang="es-MX" sz="1600">
                <a:solidFill>
                  <a:schemeClr val="folHlink"/>
                </a:solidFill>
              </a:endParaRPr>
            </a:p>
          </p:txBody>
        </p:sp>
        <p:sp>
          <p:nvSpPr>
            <p:cNvPr id="72" name="Rectangle 69">
              <a:extLst>
                <a:ext uri="{FF2B5EF4-FFF2-40B4-BE49-F238E27FC236}">
                  <a16:creationId xmlns:a16="http://schemas.microsoft.com/office/drawing/2014/main" id="{70C733E7-CB5C-43C0-B7B7-7DFAF9042211}"/>
                </a:ext>
              </a:extLst>
            </p:cNvPr>
            <p:cNvSpPr>
              <a:spLocks noChangeArrowheads="1"/>
            </p:cNvSpPr>
            <p:nvPr/>
          </p:nvSpPr>
          <p:spPr bwMode="auto">
            <a:xfrm>
              <a:off x="432" y="1817"/>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D4 </a:t>
              </a:r>
              <a:endParaRPr lang="en-US" altLang="es-MX" sz="1600">
                <a:solidFill>
                  <a:schemeClr val="folHlink"/>
                </a:solidFill>
              </a:endParaRPr>
            </a:p>
          </p:txBody>
        </p:sp>
        <p:sp>
          <p:nvSpPr>
            <p:cNvPr id="73" name="Rectangle 70">
              <a:extLst>
                <a:ext uri="{FF2B5EF4-FFF2-40B4-BE49-F238E27FC236}">
                  <a16:creationId xmlns:a16="http://schemas.microsoft.com/office/drawing/2014/main" id="{F813D52A-8770-4734-92C5-08CD54D48D1D}"/>
                </a:ext>
              </a:extLst>
            </p:cNvPr>
            <p:cNvSpPr>
              <a:spLocks noChangeArrowheads="1"/>
            </p:cNvSpPr>
            <p:nvPr/>
          </p:nvSpPr>
          <p:spPr bwMode="auto">
            <a:xfrm>
              <a:off x="4560" y="1606"/>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Yes</a:t>
              </a:r>
              <a:endParaRPr lang="en-US" altLang="es-MX" sz="1600">
                <a:solidFill>
                  <a:srgbClr val="006600"/>
                </a:solidFill>
              </a:endParaRPr>
            </a:p>
          </p:txBody>
        </p:sp>
        <p:sp>
          <p:nvSpPr>
            <p:cNvPr id="74" name="Rectangle 71">
              <a:extLst>
                <a:ext uri="{FF2B5EF4-FFF2-40B4-BE49-F238E27FC236}">
                  <a16:creationId xmlns:a16="http://schemas.microsoft.com/office/drawing/2014/main" id="{483A2DE4-301B-418C-AFBD-647BF4EEAE50}"/>
                </a:ext>
              </a:extLst>
            </p:cNvPr>
            <p:cNvSpPr>
              <a:spLocks noChangeArrowheads="1"/>
            </p:cNvSpPr>
            <p:nvPr/>
          </p:nvSpPr>
          <p:spPr bwMode="auto">
            <a:xfrm>
              <a:off x="3840" y="1606"/>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75" name="Rectangle 72">
              <a:extLst>
                <a:ext uri="{FF2B5EF4-FFF2-40B4-BE49-F238E27FC236}">
                  <a16:creationId xmlns:a16="http://schemas.microsoft.com/office/drawing/2014/main" id="{B8E969FA-32CB-4A62-952C-CBFC84E99EE1}"/>
                </a:ext>
              </a:extLst>
            </p:cNvPr>
            <p:cNvSpPr>
              <a:spLocks noChangeArrowheads="1"/>
            </p:cNvSpPr>
            <p:nvPr/>
          </p:nvSpPr>
          <p:spPr bwMode="auto">
            <a:xfrm>
              <a:off x="3072" y="1606"/>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76" name="Rectangle 73">
              <a:extLst>
                <a:ext uri="{FF2B5EF4-FFF2-40B4-BE49-F238E27FC236}">
                  <a16:creationId xmlns:a16="http://schemas.microsoft.com/office/drawing/2014/main" id="{D47F5AB3-30FB-47E3-9214-AF6A6E757C78}"/>
                </a:ext>
              </a:extLst>
            </p:cNvPr>
            <p:cNvSpPr>
              <a:spLocks noChangeArrowheads="1"/>
            </p:cNvSpPr>
            <p:nvPr/>
          </p:nvSpPr>
          <p:spPr bwMode="auto">
            <a:xfrm>
              <a:off x="2336" y="1606"/>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77" name="Rectangle 74">
              <a:extLst>
                <a:ext uri="{FF2B5EF4-FFF2-40B4-BE49-F238E27FC236}">
                  <a16:creationId xmlns:a16="http://schemas.microsoft.com/office/drawing/2014/main" id="{65DD4269-8189-4FA4-9D20-86B439F68AFD}"/>
                </a:ext>
              </a:extLst>
            </p:cNvPr>
            <p:cNvSpPr>
              <a:spLocks noChangeArrowheads="1"/>
            </p:cNvSpPr>
            <p:nvPr/>
          </p:nvSpPr>
          <p:spPr bwMode="auto">
            <a:xfrm>
              <a:off x="912" y="1606"/>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Overcast</a:t>
              </a:r>
              <a:endParaRPr lang="en-US" altLang="es-MX" sz="1600">
                <a:solidFill>
                  <a:schemeClr val="folHlink"/>
                </a:solidFill>
              </a:endParaRPr>
            </a:p>
          </p:txBody>
        </p:sp>
        <p:sp>
          <p:nvSpPr>
            <p:cNvPr id="78" name="Rectangle 75">
              <a:extLst>
                <a:ext uri="{FF2B5EF4-FFF2-40B4-BE49-F238E27FC236}">
                  <a16:creationId xmlns:a16="http://schemas.microsoft.com/office/drawing/2014/main" id="{8CEB8A07-A6EE-408C-9D3B-4FC932B89642}"/>
                </a:ext>
              </a:extLst>
            </p:cNvPr>
            <p:cNvSpPr>
              <a:spLocks noChangeArrowheads="1"/>
            </p:cNvSpPr>
            <p:nvPr/>
          </p:nvSpPr>
          <p:spPr bwMode="auto">
            <a:xfrm>
              <a:off x="432" y="1606"/>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D3</a:t>
              </a:r>
              <a:endParaRPr lang="en-US" altLang="es-MX" sz="1600">
                <a:solidFill>
                  <a:schemeClr val="folHlink"/>
                </a:solidFill>
              </a:endParaRPr>
            </a:p>
          </p:txBody>
        </p:sp>
        <p:sp>
          <p:nvSpPr>
            <p:cNvPr id="79" name="Rectangle 76">
              <a:extLst>
                <a:ext uri="{FF2B5EF4-FFF2-40B4-BE49-F238E27FC236}">
                  <a16:creationId xmlns:a16="http://schemas.microsoft.com/office/drawing/2014/main" id="{0A461C34-A764-44CE-88B3-3FFB4EF52E82}"/>
                </a:ext>
              </a:extLst>
            </p:cNvPr>
            <p:cNvSpPr>
              <a:spLocks noChangeArrowheads="1"/>
            </p:cNvSpPr>
            <p:nvPr/>
          </p:nvSpPr>
          <p:spPr bwMode="auto">
            <a:xfrm>
              <a:off x="4560" y="1395"/>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80" name="Rectangle 77">
              <a:extLst>
                <a:ext uri="{FF2B5EF4-FFF2-40B4-BE49-F238E27FC236}">
                  <a16:creationId xmlns:a16="http://schemas.microsoft.com/office/drawing/2014/main" id="{5CD6B00A-49C8-4F94-BCFD-0785A3C55975}"/>
                </a:ext>
              </a:extLst>
            </p:cNvPr>
            <p:cNvSpPr>
              <a:spLocks noChangeArrowheads="1"/>
            </p:cNvSpPr>
            <p:nvPr/>
          </p:nvSpPr>
          <p:spPr bwMode="auto">
            <a:xfrm>
              <a:off x="3840" y="1395"/>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Strong</a:t>
              </a:r>
              <a:endParaRPr lang="en-US" altLang="es-MX" sz="1600">
                <a:solidFill>
                  <a:schemeClr val="folHlink"/>
                </a:solidFill>
              </a:endParaRPr>
            </a:p>
          </p:txBody>
        </p:sp>
        <p:sp>
          <p:nvSpPr>
            <p:cNvPr id="81" name="Rectangle 78">
              <a:extLst>
                <a:ext uri="{FF2B5EF4-FFF2-40B4-BE49-F238E27FC236}">
                  <a16:creationId xmlns:a16="http://schemas.microsoft.com/office/drawing/2014/main" id="{5CE23A13-8576-4E6D-8994-7AE34B01FA33}"/>
                </a:ext>
              </a:extLst>
            </p:cNvPr>
            <p:cNvSpPr>
              <a:spLocks noChangeArrowheads="1"/>
            </p:cNvSpPr>
            <p:nvPr/>
          </p:nvSpPr>
          <p:spPr bwMode="auto">
            <a:xfrm>
              <a:off x="3072" y="1395"/>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82" name="Rectangle 79">
              <a:extLst>
                <a:ext uri="{FF2B5EF4-FFF2-40B4-BE49-F238E27FC236}">
                  <a16:creationId xmlns:a16="http://schemas.microsoft.com/office/drawing/2014/main" id="{AB042276-88DE-4D6C-825F-F8C5B830E9A2}"/>
                </a:ext>
              </a:extLst>
            </p:cNvPr>
            <p:cNvSpPr>
              <a:spLocks noChangeArrowheads="1"/>
            </p:cNvSpPr>
            <p:nvPr/>
          </p:nvSpPr>
          <p:spPr bwMode="auto">
            <a:xfrm>
              <a:off x="2336" y="1395"/>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83" name="Rectangle 80">
              <a:extLst>
                <a:ext uri="{FF2B5EF4-FFF2-40B4-BE49-F238E27FC236}">
                  <a16:creationId xmlns:a16="http://schemas.microsoft.com/office/drawing/2014/main" id="{194A1A07-F282-49CF-8A85-4570084DEEF1}"/>
                </a:ext>
              </a:extLst>
            </p:cNvPr>
            <p:cNvSpPr>
              <a:spLocks noChangeArrowheads="1"/>
            </p:cNvSpPr>
            <p:nvPr/>
          </p:nvSpPr>
          <p:spPr bwMode="auto">
            <a:xfrm>
              <a:off x="912" y="1395"/>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Sunny</a:t>
              </a:r>
              <a:endParaRPr lang="en-US" altLang="es-MX" sz="1600">
                <a:solidFill>
                  <a:schemeClr val="folHlink"/>
                </a:solidFill>
              </a:endParaRPr>
            </a:p>
          </p:txBody>
        </p:sp>
        <p:sp>
          <p:nvSpPr>
            <p:cNvPr id="84" name="Rectangle 81">
              <a:extLst>
                <a:ext uri="{FF2B5EF4-FFF2-40B4-BE49-F238E27FC236}">
                  <a16:creationId xmlns:a16="http://schemas.microsoft.com/office/drawing/2014/main" id="{244CD6A5-98ED-4576-8837-F69D75C8853B}"/>
                </a:ext>
              </a:extLst>
            </p:cNvPr>
            <p:cNvSpPr>
              <a:spLocks noChangeArrowheads="1"/>
            </p:cNvSpPr>
            <p:nvPr/>
          </p:nvSpPr>
          <p:spPr bwMode="auto">
            <a:xfrm>
              <a:off x="432" y="1395"/>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D2</a:t>
              </a:r>
              <a:endParaRPr lang="en-US" altLang="es-MX" sz="1600">
                <a:solidFill>
                  <a:schemeClr val="folHlink"/>
                </a:solidFill>
              </a:endParaRPr>
            </a:p>
          </p:txBody>
        </p:sp>
        <p:sp>
          <p:nvSpPr>
            <p:cNvPr id="85" name="Rectangle 82">
              <a:extLst>
                <a:ext uri="{FF2B5EF4-FFF2-40B4-BE49-F238E27FC236}">
                  <a16:creationId xmlns:a16="http://schemas.microsoft.com/office/drawing/2014/main" id="{94FB63AF-66E3-4CD4-9478-B0B85BB68965}"/>
                </a:ext>
              </a:extLst>
            </p:cNvPr>
            <p:cNvSpPr>
              <a:spLocks noChangeArrowheads="1"/>
            </p:cNvSpPr>
            <p:nvPr/>
          </p:nvSpPr>
          <p:spPr bwMode="auto">
            <a:xfrm>
              <a:off x="4560" y="1184"/>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rgbClr val="006600"/>
                  </a:solidFill>
                </a:rPr>
                <a:t>No</a:t>
              </a:r>
              <a:endParaRPr lang="en-US" altLang="es-MX" sz="1600">
                <a:solidFill>
                  <a:srgbClr val="006600"/>
                </a:solidFill>
              </a:endParaRPr>
            </a:p>
          </p:txBody>
        </p:sp>
        <p:sp>
          <p:nvSpPr>
            <p:cNvPr id="86" name="Rectangle 83">
              <a:extLst>
                <a:ext uri="{FF2B5EF4-FFF2-40B4-BE49-F238E27FC236}">
                  <a16:creationId xmlns:a16="http://schemas.microsoft.com/office/drawing/2014/main" id="{2D21BCA2-2606-481C-9A5F-BC335DFB94E0}"/>
                </a:ext>
              </a:extLst>
            </p:cNvPr>
            <p:cNvSpPr>
              <a:spLocks noChangeArrowheads="1"/>
            </p:cNvSpPr>
            <p:nvPr/>
          </p:nvSpPr>
          <p:spPr bwMode="auto">
            <a:xfrm>
              <a:off x="3840" y="1184"/>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Weak</a:t>
              </a:r>
              <a:endParaRPr lang="en-US" altLang="es-MX" sz="1600">
                <a:solidFill>
                  <a:schemeClr val="folHlink"/>
                </a:solidFill>
              </a:endParaRPr>
            </a:p>
          </p:txBody>
        </p:sp>
        <p:sp>
          <p:nvSpPr>
            <p:cNvPr id="87" name="Rectangle 84">
              <a:extLst>
                <a:ext uri="{FF2B5EF4-FFF2-40B4-BE49-F238E27FC236}">
                  <a16:creationId xmlns:a16="http://schemas.microsoft.com/office/drawing/2014/main" id="{0FB71F5C-5D76-4477-A1C2-693EC5CBC274}"/>
                </a:ext>
              </a:extLst>
            </p:cNvPr>
            <p:cNvSpPr>
              <a:spLocks noChangeArrowheads="1"/>
            </p:cNvSpPr>
            <p:nvPr/>
          </p:nvSpPr>
          <p:spPr bwMode="auto">
            <a:xfrm>
              <a:off x="3072" y="1184"/>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High</a:t>
              </a:r>
              <a:endParaRPr lang="en-US" altLang="es-MX" sz="1600">
                <a:solidFill>
                  <a:schemeClr val="folHlink"/>
                </a:solidFill>
              </a:endParaRPr>
            </a:p>
          </p:txBody>
        </p:sp>
        <p:sp>
          <p:nvSpPr>
            <p:cNvPr id="88" name="Rectangle 85">
              <a:extLst>
                <a:ext uri="{FF2B5EF4-FFF2-40B4-BE49-F238E27FC236}">
                  <a16:creationId xmlns:a16="http://schemas.microsoft.com/office/drawing/2014/main" id="{68544C95-4FE4-498C-AD8B-DCA8E88CD8B5}"/>
                </a:ext>
              </a:extLst>
            </p:cNvPr>
            <p:cNvSpPr>
              <a:spLocks noChangeArrowheads="1"/>
            </p:cNvSpPr>
            <p:nvPr/>
          </p:nvSpPr>
          <p:spPr bwMode="auto">
            <a:xfrm>
              <a:off x="2336" y="1184"/>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Hot</a:t>
              </a:r>
              <a:endParaRPr lang="en-US" altLang="es-MX" sz="1600">
                <a:solidFill>
                  <a:schemeClr val="folHlink"/>
                </a:solidFill>
              </a:endParaRPr>
            </a:p>
          </p:txBody>
        </p:sp>
        <p:sp>
          <p:nvSpPr>
            <p:cNvPr id="89" name="Rectangle 86">
              <a:extLst>
                <a:ext uri="{FF2B5EF4-FFF2-40B4-BE49-F238E27FC236}">
                  <a16:creationId xmlns:a16="http://schemas.microsoft.com/office/drawing/2014/main" id="{65B24188-573C-4080-A81D-1868B610987D}"/>
                </a:ext>
              </a:extLst>
            </p:cNvPr>
            <p:cNvSpPr>
              <a:spLocks noChangeArrowheads="1"/>
            </p:cNvSpPr>
            <p:nvPr/>
          </p:nvSpPr>
          <p:spPr bwMode="auto">
            <a:xfrm>
              <a:off x="912" y="118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dirty="0">
                  <a:solidFill>
                    <a:schemeClr val="folHlink"/>
                  </a:solidFill>
                </a:rPr>
                <a:t>Sunny</a:t>
              </a:r>
              <a:endParaRPr lang="en-US" altLang="es-MX" sz="1600" dirty="0">
                <a:solidFill>
                  <a:schemeClr val="folHlink"/>
                </a:solidFill>
              </a:endParaRPr>
            </a:p>
          </p:txBody>
        </p:sp>
        <p:sp>
          <p:nvSpPr>
            <p:cNvPr id="90" name="Rectangle 87">
              <a:extLst>
                <a:ext uri="{FF2B5EF4-FFF2-40B4-BE49-F238E27FC236}">
                  <a16:creationId xmlns:a16="http://schemas.microsoft.com/office/drawing/2014/main" id="{E3FFA57F-25DE-4D06-9E55-ACD8C6977412}"/>
                </a:ext>
              </a:extLst>
            </p:cNvPr>
            <p:cNvSpPr>
              <a:spLocks noChangeArrowheads="1"/>
            </p:cNvSpPr>
            <p:nvPr/>
          </p:nvSpPr>
          <p:spPr bwMode="auto">
            <a:xfrm>
              <a:off x="432" y="1184"/>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s-MX" sz="1600">
                  <a:solidFill>
                    <a:schemeClr val="folHlink"/>
                  </a:solidFill>
                </a:rPr>
                <a:t>D1</a:t>
              </a:r>
              <a:endParaRPr lang="en-US" altLang="es-MX" sz="1600">
                <a:solidFill>
                  <a:schemeClr val="folHlink"/>
                </a:solidFill>
              </a:endParaRPr>
            </a:p>
          </p:txBody>
        </p:sp>
        <p:sp>
          <p:nvSpPr>
            <p:cNvPr id="91" name="Rectangle 88">
              <a:extLst>
                <a:ext uri="{FF2B5EF4-FFF2-40B4-BE49-F238E27FC236}">
                  <a16:creationId xmlns:a16="http://schemas.microsoft.com/office/drawing/2014/main" id="{3C908BC1-8A84-4D84-8C87-E81498437F52}"/>
                </a:ext>
              </a:extLst>
            </p:cNvPr>
            <p:cNvSpPr>
              <a:spLocks noChangeArrowheads="1"/>
            </p:cNvSpPr>
            <p:nvPr/>
          </p:nvSpPr>
          <p:spPr bwMode="auto">
            <a:xfrm>
              <a:off x="4560" y="960"/>
              <a:ext cx="1104"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Play Tennis</a:t>
              </a:r>
              <a:endParaRPr lang="en-US" altLang="es-MX" sz="1600"/>
            </a:p>
          </p:txBody>
        </p:sp>
        <p:sp>
          <p:nvSpPr>
            <p:cNvPr id="92" name="Rectangle 89">
              <a:extLst>
                <a:ext uri="{FF2B5EF4-FFF2-40B4-BE49-F238E27FC236}">
                  <a16:creationId xmlns:a16="http://schemas.microsoft.com/office/drawing/2014/main" id="{04485D72-1F2E-460B-A3BD-5706ED153E4D}"/>
                </a:ext>
              </a:extLst>
            </p:cNvPr>
            <p:cNvSpPr>
              <a:spLocks noChangeArrowheads="1"/>
            </p:cNvSpPr>
            <p:nvPr/>
          </p:nvSpPr>
          <p:spPr bwMode="auto">
            <a:xfrm>
              <a:off x="3840" y="960"/>
              <a:ext cx="72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Wind</a:t>
              </a:r>
              <a:endParaRPr lang="en-US" altLang="es-MX" sz="1600"/>
            </a:p>
          </p:txBody>
        </p:sp>
        <p:sp>
          <p:nvSpPr>
            <p:cNvPr id="93" name="Rectangle 90">
              <a:extLst>
                <a:ext uri="{FF2B5EF4-FFF2-40B4-BE49-F238E27FC236}">
                  <a16:creationId xmlns:a16="http://schemas.microsoft.com/office/drawing/2014/main" id="{E992E433-47BC-495F-961B-AB6C9FBD5740}"/>
                </a:ext>
              </a:extLst>
            </p:cNvPr>
            <p:cNvSpPr>
              <a:spLocks noChangeArrowheads="1"/>
            </p:cNvSpPr>
            <p:nvPr/>
          </p:nvSpPr>
          <p:spPr bwMode="auto">
            <a:xfrm>
              <a:off x="3072" y="960"/>
              <a:ext cx="86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dirty="0"/>
                <a:t>Humidity</a:t>
              </a:r>
              <a:endParaRPr lang="en-US" altLang="es-MX" sz="1600" dirty="0"/>
            </a:p>
          </p:txBody>
        </p:sp>
        <p:sp>
          <p:nvSpPr>
            <p:cNvPr id="94" name="Rectangle 91">
              <a:extLst>
                <a:ext uri="{FF2B5EF4-FFF2-40B4-BE49-F238E27FC236}">
                  <a16:creationId xmlns:a16="http://schemas.microsoft.com/office/drawing/2014/main" id="{25BAF1EA-05CB-4253-94C4-F1EE7C31A915}"/>
                </a:ext>
              </a:extLst>
            </p:cNvPr>
            <p:cNvSpPr>
              <a:spLocks noChangeArrowheads="1"/>
            </p:cNvSpPr>
            <p:nvPr/>
          </p:nvSpPr>
          <p:spPr bwMode="auto">
            <a:xfrm>
              <a:off x="2336" y="960"/>
              <a:ext cx="736"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Temp.</a:t>
              </a:r>
              <a:endParaRPr lang="en-US" altLang="es-MX" sz="1600"/>
            </a:p>
          </p:txBody>
        </p:sp>
        <p:sp>
          <p:nvSpPr>
            <p:cNvPr id="95" name="Rectangle 92">
              <a:extLst>
                <a:ext uri="{FF2B5EF4-FFF2-40B4-BE49-F238E27FC236}">
                  <a16:creationId xmlns:a16="http://schemas.microsoft.com/office/drawing/2014/main" id="{4FA2E9E6-520D-4827-9FD2-991C4D21E95A}"/>
                </a:ext>
              </a:extLst>
            </p:cNvPr>
            <p:cNvSpPr>
              <a:spLocks noChangeArrowheads="1"/>
            </p:cNvSpPr>
            <p:nvPr/>
          </p:nvSpPr>
          <p:spPr bwMode="auto">
            <a:xfrm>
              <a:off x="912" y="960"/>
              <a:ext cx="1424"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dirty="0"/>
                <a:t>Outlook</a:t>
              </a:r>
              <a:endParaRPr lang="en-US" altLang="es-MX" sz="1600" dirty="0"/>
            </a:p>
          </p:txBody>
        </p:sp>
        <p:sp>
          <p:nvSpPr>
            <p:cNvPr id="96" name="Rectangle 93">
              <a:extLst>
                <a:ext uri="{FF2B5EF4-FFF2-40B4-BE49-F238E27FC236}">
                  <a16:creationId xmlns:a16="http://schemas.microsoft.com/office/drawing/2014/main" id="{18D9E67C-59FC-4407-8049-6A254DF70449}"/>
                </a:ext>
              </a:extLst>
            </p:cNvPr>
            <p:cNvSpPr>
              <a:spLocks noChangeArrowheads="1"/>
            </p:cNvSpPr>
            <p:nvPr/>
          </p:nvSpPr>
          <p:spPr bwMode="auto">
            <a:xfrm>
              <a:off x="432" y="960"/>
              <a:ext cx="48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s-MX" sz="1600"/>
                <a:t>Day</a:t>
              </a:r>
              <a:endParaRPr lang="en-US" altLang="es-MX" sz="1600"/>
            </a:p>
          </p:txBody>
        </p:sp>
        <p:sp>
          <p:nvSpPr>
            <p:cNvPr id="97" name="Line 94">
              <a:extLst>
                <a:ext uri="{FF2B5EF4-FFF2-40B4-BE49-F238E27FC236}">
                  <a16:creationId xmlns:a16="http://schemas.microsoft.com/office/drawing/2014/main" id="{6330EA8E-0B85-485E-939E-E1BF4EFCCC5E}"/>
                </a:ext>
              </a:extLst>
            </p:cNvPr>
            <p:cNvSpPr>
              <a:spLocks noChangeShapeType="1"/>
            </p:cNvSpPr>
            <p:nvPr/>
          </p:nvSpPr>
          <p:spPr bwMode="auto">
            <a:xfrm>
              <a:off x="432" y="960"/>
              <a:ext cx="523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98" name="Line 95">
              <a:extLst>
                <a:ext uri="{FF2B5EF4-FFF2-40B4-BE49-F238E27FC236}">
                  <a16:creationId xmlns:a16="http://schemas.microsoft.com/office/drawing/2014/main" id="{ED61BCDC-4F89-4A83-BAC0-345E925724F5}"/>
                </a:ext>
              </a:extLst>
            </p:cNvPr>
            <p:cNvSpPr>
              <a:spLocks noChangeShapeType="1"/>
            </p:cNvSpPr>
            <p:nvPr/>
          </p:nvSpPr>
          <p:spPr bwMode="auto">
            <a:xfrm>
              <a:off x="432" y="118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dirty="0"/>
            </a:p>
          </p:txBody>
        </p:sp>
        <p:sp>
          <p:nvSpPr>
            <p:cNvPr id="99" name="Line 96">
              <a:extLst>
                <a:ext uri="{FF2B5EF4-FFF2-40B4-BE49-F238E27FC236}">
                  <a16:creationId xmlns:a16="http://schemas.microsoft.com/office/drawing/2014/main" id="{1E737F69-766C-4CE0-AC9F-FBBB64109E42}"/>
                </a:ext>
              </a:extLst>
            </p:cNvPr>
            <p:cNvSpPr>
              <a:spLocks noChangeShapeType="1"/>
            </p:cNvSpPr>
            <p:nvPr/>
          </p:nvSpPr>
          <p:spPr bwMode="auto">
            <a:xfrm>
              <a:off x="432" y="1395"/>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0" name="Line 97">
              <a:extLst>
                <a:ext uri="{FF2B5EF4-FFF2-40B4-BE49-F238E27FC236}">
                  <a16:creationId xmlns:a16="http://schemas.microsoft.com/office/drawing/2014/main" id="{F34A5AF7-BCF3-4363-AE1E-B9ECA0E97821}"/>
                </a:ext>
              </a:extLst>
            </p:cNvPr>
            <p:cNvSpPr>
              <a:spLocks noChangeShapeType="1"/>
            </p:cNvSpPr>
            <p:nvPr/>
          </p:nvSpPr>
          <p:spPr bwMode="auto">
            <a:xfrm>
              <a:off x="432" y="1606"/>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1" name="Line 98">
              <a:extLst>
                <a:ext uri="{FF2B5EF4-FFF2-40B4-BE49-F238E27FC236}">
                  <a16:creationId xmlns:a16="http://schemas.microsoft.com/office/drawing/2014/main" id="{B4E4FE2E-B856-412D-8D7E-A8318102B4C0}"/>
                </a:ext>
              </a:extLst>
            </p:cNvPr>
            <p:cNvSpPr>
              <a:spLocks noChangeShapeType="1"/>
            </p:cNvSpPr>
            <p:nvPr/>
          </p:nvSpPr>
          <p:spPr bwMode="auto">
            <a:xfrm>
              <a:off x="432" y="1817"/>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2" name="Line 99">
              <a:extLst>
                <a:ext uri="{FF2B5EF4-FFF2-40B4-BE49-F238E27FC236}">
                  <a16:creationId xmlns:a16="http://schemas.microsoft.com/office/drawing/2014/main" id="{F93AF1FA-D601-44A1-8C54-2B68978121A6}"/>
                </a:ext>
              </a:extLst>
            </p:cNvPr>
            <p:cNvSpPr>
              <a:spLocks noChangeShapeType="1"/>
            </p:cNvSpPr>
            <p:nvPr/>
          </p:nvSpPr>
          <p:spPr bwMode="auto">
            <a:xfrm>
              <a:off x="432" y="2028"/>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3" name="Line 100">
              <a:extLst>
                <a:ext uri="{FF2B5EF4-FFF2-40B4-BE49-F238E27FC236}">
                  <a16:creationId xmlns:a16="http://schemas.microsoft.com/office/drawing/2014/main" id="{2144E46E-78DC-4674-8A82-9869281E1BC5}"/>
                </a:ext>
              </a:extLst>
            </p:cNvPr>
            <p:cNvSpPr>
              <a:spLocks noChangeShapeType="1"/>
            </p:cNvSpPr>
            <p:nvPr/>
          </p:nvSpPr>
          <p:spPr bwMode="auto">
            <a:xfrm>
              <a:off x="432" y="2239"/>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4" name="Line 101">
              <a:extLst>
                <a:ext uri="{FF2B5EF4-FFF2-40B4-BE49-F238E27FC236}">
                  <a16:creationId xmlns:a16="http://schemas.microsoft.com/office/drawing/2014/main" id="{620D0434-DDEA-430D-BD4B-EBBAE820F2ED}"/>
                </a:ext>
              </a:extLst>
            </p:cNvPr>
            <p:cNvSpPr>
              <a:spLocks noChangeShapeType="1"/>
            </p:cNvSpPr>
            <p:nvPr/>
          </p:nvSpPr>
          <p:spPr bwMode="auto">
            <a:xfrm>
              <a:off x="432" y="2450"/>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5" name="Line 102">
              <a:extLst>
                <a:ext uri="{FF2B5EF4-FFF2-40B4-BE49-F238E27FC236}">
                  <a16:creationId xmlns:a16="http://schemas.microsoft.com/office/drawing/2014/main" id="{39A5CA37-B250-4572-8F1E-E0C1A51DB831}"/>
                </a:ext>
              </a:extLst>
            </p:cNvPr>
            <p:cNvSpPr>
              <a:spLocks noChangeShapeType="1"/>
            </p:cNvSpPr>
            <p:nvPr/>
          </p:nvSpPr>
          <p:spPr bwMode="auto">
            <a:xfrm>
              <a:off x="432" y="2661"/>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6" name="Line 103">
              <a:extLst>
                <a:ext uri="{FF2B5EF4-FFF2-40B4-BE49-F238E27FC236}">
                  <a16:creationId xmlns:a16="http://schemas.microsoft.com/office/drawing/2014/main" id="{5BA77F6B-E0E5-4364-B229-E7AE7028972F}"/>
                </a:ext>
              </a:extLst>
            </p:cNvPr>
            <p:cNvSpPr>
              <a:spLocks noChangeShapeType="1"/>
            </p:cNvSpPr>
            <p:nvPr/>
          </p:nvSpPr>
          <p:spPr bwMode="auto">
            <a:xfrm>
              <a:off x="432" y="2872"/>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7" name="Line 104">
              <a:extLst>
                <a:ext uri="{FF2B5EF4-FFF2-40B4-BE49-F238E27FC236}">
                  <a16:creationId xmlns:a16="http://schemas.microsoft.com/office/drawing/2014/main" id="{776C8CFC-C2CD-4524-995A-DA377068A60E}"/>
                </a:ext>
              </a:extLst>
            </p:cNvPr>
            <p:cNvSpPr>
              <a:spLocks noChangeShapeType="1"/>
            </p:cNvSpPr>
            <p:nvPr/>
          </p:nvSpPr>
          <p:spPr bwMode="auto">
            <a:xfrm>
              <a:off x="432" y="3083"/>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8" name="Line 105">
              <a:extLst>
                <a:ext uri="{FF2B5EF4-FFF2-40B4-BE49-F238E27FC236}">
                  <a16:creationId xmlns:a16="http://schemas.microsoft.com/office/drawing/2014/main" id="{B63E942E-293F-49FC-92DB-4C6DF700302A}"/>
                </a:ext>
              </a:extLst>
            </p:cNvPr>
            <p:cNvSpPr>
              <a:spLocks noChangeShapeType="1"/>
            </p:cNvSpPr>
            <p:nvPr/>
          </p:nvSpPr>
          <p:spPr bwMode="auto">
            <a:xfrm>
              <a:off x="432" y="329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09" name="Line 106">
              <a:extLst>
                <a:ext uri="{FF2B5EF4-FFF2-40B4-BE49-F238E27FC236}">
                  <a16:creationId xmlns:a16="http://schemas.microsoft.com/office/drawing/2014/main" id="{46AC722A-0345-43FC-B32A-012600456581}"/>
                </a:ext>
              </a:extLst>
            </p:cNvPr>
            <p:cNvSpPr>
              <a:spLocks noChangeShapeType="1"/>
            </p:cNvSpPr>
            <p:nvPr/>
          </p:nvSpPr>
          <p:spPr bwMode="auto">
            <a:xfrm>
              <a:off x="432" y="3505"/>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0" name="Line 107">
              <a:extLst>
                <a:ext uri="{FF2B5EF4-FFF2-40B4-BE49-F238E27FC236}">
                  <a16:creationId xmlns:a16="http://schemas.microsoft.com/office/drawing/2014/main" id="{05644FB9-0D7A-43A4-9E3A-AA231D94DA03}"/>
                </a:ext>
              </a:extLst>
            </p:cNvPr>
            <p:cNvSpPr>
              <a:spLocks noChangeShapeType="1"/>
            </p:cNvSpPr>
            <p:nvPr/>
          </p:nvSpPr>
          <p:spPr bwMode="auto">
            <a:xfrm>
              <a:off x="432" y="3716"/>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1" name="Line 108">
              <a:extLst>
                <a:ext uri="{FF2B5EF4-FFF2-40B4-BE49-F238E27FC236}">
                  <a16:creationId xmlns:a16="http://schemas.microsoft.com/office/drawing/2014/main" id="{61828E8C-4219-40C7-A021-78DDA1F2C020}"/>
                </a:ext>
              </a:extLst>
            </p:cNvPr>
            <p:cNvSpPr>
              <a:spLocks noChangeShapeType="1"/>
            </p:cNvSpPr>
            <p:nvPr/>
          </p:nvSpPr>
          <p:spPr bwMode="auto">
            <a:xfrm>
              <a:off x="432" y="3927"/>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2" name="Line 109">
              <a:extLst>
                <a:ext uri="{FF2B5EF4-FFF2-40B4-BE49-F238E27FC236}">
                  <a16:creationId xmlns:a16="http://schemas.microsoft.com/office/drawing/2014/main" id="{88DE5F29-DE9A-4BFB-AAB9-3095639B156D}"/>
                </a:ext>
              </a:extLst>
            </p:cNvPr>
            <p:cNvSpPr>
              <a:spLocks noChangeShapeType="1"/>
            </p:cNvSpPr>
            <p:nvPr/>
          </p:nvSpPr>
          <p:spPr bwMode="auto">
            <a:xfrm>
              <a:off x="432" y="4138"/>
              <a:ext cx="523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3" name="Line 110">
              <a:extLst>
                <a:ext uri="{FF2B5EF4-FFF2-40B4-BE49-F238E27FC236}">
                  <a16:creationId xmlns:a16="http://schemas.microsoft.com/office/drawing/2014/main" id="{8D53265D-1C52-41A5-9CF4-B4BC86FB80A8}"/>
                </a:ext>
              </a:extLst>
            </p:cNvPr>
            <p:cNvSpPr>
              <a:spLocks noChangeShapeType="1"/>
            </p:cNvSpPr>
            <p:nvPr/>
          </p:nvSpPr>
          <p:spPr bwMode="auto">
            <a:xfrm>
              <a:off x="432" y="960"/>
              <a:ext cx="0" cy="317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4" name="Line 111">
              <a:extLst>
                <a:ext uri="{FF2B5EF4-FFF2-40B4-BE49-F238E27FC236}">
                  <a16:creationId xmlns:a16="http://schemas.microsoft.com/office/drawing/2014/main" id="{5C5F6725-6336-4551-9D97-14CC5CDD4D1D}"/>
                </a:ext>
              </a:extLst>
            </p:cNvPr>
            <p:cNvSpPr>
              <a:spLocks noChangeShapeType="1"/>
            </p:cNvSpPr>
            <p:nvPr/>
          </p:nvSpPr>
          <p:spPr bwMode="auto">
            <a:xfrm>
              <a:off x="912"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5" name="Line 112">
              <a:extLst>
                <a:ext uri="{FF2B5EF4-FFF2-40B4-BE49-F238E27FC236}">
                  <a16:creationId xmlns:a16="http://schemas.microsoft.com/office/drawing/2014/main" id="{F22B280D-7A90-4A26-849E-4FCD57F62473}"/>
                </a:ext>
              </a:extLst>
            </p:cNvPr>
            <p:cNvSpPr>
              <a:spLocks noChangeShapeType="1"/>
            </p:cNvSpPr>
            <p:nvPr/>
          </p:nvSpPr>
          <p:spPr bwMode="auto">
            <a:xfrm>
              <a:off x="2336"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6" name="Line 113">
              <a:extLst>
                <a:ext uri="{FF2B5EF4-FFF2-40B4-BE49-F238E27FC236}">
                  <a16:creationId xmlns:a16="http://schemas.microsoft.com/office/drawing/2014/main" id="{527C6D04-F793-43D4-A11C-BA327B36AD33}"/>
                </a:ext>
              </a:extLst>
            </p:cNvPr>
            <p:cNvSpPr>
              <a:spLocks noChangeShapeType="1"/>
            </p:cNvSpPr>
            <p:nvPr/>
          </p:nvSpPr>
          <p:spPr bwMode="auto">
            <a:xfrm>
              <a:off x="3072"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7" name="Line 114">
              <a:extLst>
                <a:ext uri="{FF2B5EF4-FFF2-40B4-BE49-F238E27FC236}">
                  <a16:creationId xmlns:a16="http://schemas.microsoft.com/office/drawing/2014/main" id="{4A5E2F66-0E65-4217-BCEB-188A6AC4B80D}"/>
                </a:ext>
              </a:extLst>
            </p:cNvPr>
            <p:cNvSpPr>
              <a:spLocks noChangeShapeType="1"/>
            </p:cNvSpPr>
            <p:nvPr/>
          </p:nvSpPr>
          <p:spPr bwMode="auto">
            <a:xfrm>
              <a:off x="3840"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8" name="Line 115">
              <a:extLst>
                <a:ext uri="{FF2B5EF4-FFF2-40B4-BE49-F238E27FC236}">
                  <a16:creationId xmlns:a16="http://schemas.microsoft.com/office/drawing/2014/main" id="{171E4319-13E4-4AAE-84FA-1BAF110CF4D8}"/>
                </a:ext>
              </a:extLst>
            </p:cNvPr>
            <p:cNvSpPr>
              <a:spLocks noChangeShapeType="1"/>
            </p:cNvSpPr>
            <p:nvPr/>
          </p:nvSpPr>
          <p:spPr bwMode="auto">
            <a:xfrm>
              <a:off x="4560"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sp>
          <p:nvSpPr>
            <p:cNvPr id="119" name="Line 116">
              <a:extLst>
                <a:ext uri="{FF2B5EF4-FFF2-40B4-BE49-F238E27FC236}">
                  <a16:creationId xmlns:a16="http://schemas.microsoft.com/office/drawing/2014/main" id="{9EA0FE74-4BD5-47F2-80B5-AD4F46CDFDC0}"/>
                </a:ext>
              </a:extLst>
            </p:cNvPr>
            <p:cNvSpPr>
              <a:spLocks noChangeShapeType="1"/>
            </p:cNvSpPr>
            <p:nvPr/>
          </p:nvSpPr>
          <p:spPr bwMode="auto">
            <a:xfrm>
              <a:off x="5664" y="960"/>
              <a:ext cx="0" cy="317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s-MX" sz="2000"/>
            </a:p>
          </p:txBody>
        </p:sp>
      </p:grpSp>
      <p:pic>
        <p:nvPicPr>
          <p:cNvPr id="3" name="Imagen 2">
            <a:extLst>
              <a:ext uri="{FF2B5EF4-FFF2-40B4-BE49-F238E27FC236}">
                <a16:creationId xmlns:a16="http://schemas.microsoft.com/office/drawing/2014/main" id="{4CBF4020-1171-4A99-853A-54431B00E02D}"/>
              </a:ext>
            </a:extLst>
          </p:cNvPr>
          <p:cNvPicPr>
            <a:picLocks noChangeAspect="1"/>
          </p:cNvPicPr>
          <p:nvPr/>
        </p:nvPicPr>
        <p:blipFill>
          <a:blip r:embed="rId8"/>
          <a:stretch>
            <a:fillRect/>
          </a:stretch>
        </p:blipFill>
        <p:spPr>
          <a:xfrm>
            <a:off x="6659525" y="3664247"/>
            <a:ext cx="5386084" cy="2205389"/>
          </a:xfrm>
          <a:prstGeom prst="rect">
            <a:avLst/>
          </a:prstGeom>
        </p:spPr>
      </p:pic>
    </p:spTree>
    <p:extLst>
      <p:ext uri="{BB962C8B-B14F-4D97-AF65-F5344CB8AC3E}">
        <p14:creationId xmlns:p14="http://schemas.microsoft.com/office/powerpoint/2010/main" val="622152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74CA8-7D5B-4CB9-B7D3-3B04437E8906}"/>
              </a:ext>
            </a:extLst>
          </p:cNvPr>
          <p:cNvSpPr>
            <a:spLocks noGrp="1"/>
          </p:cNvSpPr>
          <p:nvPr>
            <p:ph type="title"/>
          </p:nvPr>
        </p:nvSpPr>
        <p:spPr/>
        <p:txBody>
          <a:bodyPr/>
          <a:lstStyle/>
          <a:p>
            <a:r>
              <a:rPr lang="es-ES" dirty="0"/>
              <a:t>Actividad práctica</a:t>
            </a:r>
          </a:p>
        </p:txBody>
      </p:sp>
      <p:graphicFrame>
        <p:nvGraphicFramePr>
          <p:cNvPr id="4" name="Marcador de contenido 3">
            <a:extLst>
              <a:ext uri="{FF2B5EF4-FFF2-40B4-BE49-F238E27FC236}">
                <a16:creationId xmlns:a16="http://schemas.microsoft.com/office/drawing/2014/main" id="{A527E37E-D917-4D80-A740-63ED2E144B84}"/>
              </a:ext>
            </a:extLst>
          </p:cNvPr>
          <p:cNvGraphicFramePr>
            <a:graphicFrameLocks noGrp="1"/>
          </p:cNvGraphicFramePr>
          <p:nvPr>
            <p:ph idx="1"/>
            <p:extLst>
              <p:ext uri="{D42A27DB-BD31-4B8C-83A1-F6EECF244321}">
                <p14:modId xmlns:p14="http://schemas.microsoft.com/office/powerpoint/2010/main" val="3356598792"/>
              </p:ext>
            </p:extLst>
          </p:nvPr>
        </p:nvGraphicFramePr>
        <p:xfrm>
          <a:off x="548832" y="1690687"/>
          <a:ext cx="10515600"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60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1396-1294-4646-A37F-E5D73409BAEB}"/>
              </a:ext>
            </a:extLst>
          </p:cNvPr>
          <p:cNvSpPr>
            <a:spLocks noGrp="1"/>
          </p:cNvSpPr>
          <p:nvPr>
            <p:ph type="title"/>
          </p:nvPr>
        </p:nvSpPr>
        <p:spPr/>
        <p:txBody>
          <a:bodyPr/>
          <a:lstStyle/>
          <a:p>
            <a:r>
              <a:rPr lang="es-ES" dirty="0"/>
              <a:t>Ataques de contraseña</a:t>
            </a:r>
          </a:p>
        </p:txBody>
      </p:sp>
      <p:graphicFrame>
        <p:nvGraphicFramePr>
          <p:cNvPr id="5" name="Diagrama 4">
            <a:extLst>
              <a:ext uri="{FF2B5EF4-FFF2-40B4-BE49-F238E27FC236}">
                <a16:creationId xmlns:a16="http://schemas.microsoft.com/office/drawing/2014/main" id="{DACDF585-2C3E-4246-8383-A191D44E5CCB}"/>
              </a:ext>
            </a:extLst>
          </p:cNvPr>
          <p:cNvGraphicFramePr/>
          <p:nvPr>
            <p:extLst>
              <p:ext uri="{D42A27DB-BD31-4B8C-83A1-F6EECF244321}">
                <p14:modId xmlns:p14="http://schemas.microsoft.com/office/powerpoint/2010/main" val="2952820670"/>
              </p:ext>
            </p:extLst>
          </p:nvPr>
        </p:nvGraphicFramePr>
        <p:xfrm>
          <a:off x="1399893" y="4226688"/>
          <a:ext cx="9392213" cy="2266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025DD86F-2AF5-4954-8E67-3FC3BCF1E494}"/>
              </a:ext>
            </a:extLst>
          </p:cNvPr>
          <p:cNvPicPr>
            <a:picLocks noChangeAspect="1"/>
          </p:cNvPicPr>
          <p:nvPr/>
        </p:nvPicPr>
        <p:blipFill rotWithShape="1">
          <a:blip r:embed="rId8"/>
          <a:srcRect l="21825" r="21228"/>
          <a:stretch/>
        </p:blipFill>
        <p:spPr>
          <a:xfrm>
            <a:off x="2614348" y="1654596"/>
            <a:ext cx="6454017" cy="2153339"/>
          </a:xfrm>
          <a:prstGeom prst="rect">
            <a:avLst/>
          </a:prstGeom>
        </p:spPr>
      </p:pic>
    </p:spTree>
    <p:extLst>
      <p:ext uri="{BB962C8B-B14F-4D97-AF65-F5344CB8AC3E}">
        <p14:creationId xmlns:p14="http://schemas.microsoft.com/office/powerpoint/2010/main" val="2197236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DDD9148-EC13-4BC4-97CF-70BEDA566315}"/>
              </a:ext>
            </a:extLst>
          </p:cNvPr>
          <p:cNvPicPr>
            <a:picLocks noChangeAspect="1"/>
          </p:cNvPicPr>
          <p:nvPr/>
        </p:nvPicPr>
        <p:blipFill>
          <a:blip r:embed="rId2"/>
          <a:stretch>
            <a:fillRect/>
          </a:stretch>
        </p:blipFill>
        <p:spPr>
          <a:xfrm>
            <a:off x="3571902" y="1690689"/>
            <a:ext cx="4874319" cy="2753990"/>
          </a:xfrm>
          <a:prstGeom prst="rect">
            <a:avLst/>
          </a:prstGeom>
        </p:spPr>
      </p:pic>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2953964116"/>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spTree>
    <p:extLst>
      <p:ext uri="{BB962C8B-B14F-4D97-AF65-F5344CB8AC3E}">
        <p14:creationId xmlns:p14="http://schemas.microsoft.com/office/powerpoint/2010/main" val="263494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1545339958"/>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pic>
        <p:nvPicPr>
          <p:cNvPr id="5" name="Imagen 4">
            <a:extLst>
              <a:ext uri="{FF2B5EF4-FFF2-40B4-BE49-F238E27FC236}">
                <a16:creationId xmlns:a16="http://schemas.microsoft.com/office/drawing/2014/main" id="{7E8FD2DE-3B43-49FF-869A-6E326DC6DF2C}"/>
              </a:ext>
            </a:extLst>
          </p:cNvPr>
          <p:cNvPicPr>
            <a:picLocks noChangeAspect="1"/>
          </p:cNvPicPr>
          <p:nvPr/>
        </p:nvPicPr>
        <p:blipFill rotWithShape="1">
          <a:blip r:embed="rId8"/>
          <a:srcRect l="18953" r="19137"/>
          <a:stretch/>
        </p:blipFill>
        <p:spPr>
          <a:xfrm>
            <a:off x="2860826" y="1232247"/>
            <a:ext cx="6470346" cy="3631777"/>
          </a:xfrm>
          <a:prstGeom prst="rect">
            <a:avLst/>
          </a:prstGeom>
        </p:spPr>
      </p:pic>
    </p:spTree>
    <p:extLst>
      <p:ext uri="{BB962C8B-B14F-4D97-AF65-F5344CB8AC3E}">
        <p14:creationId xmlns:p14="http://schemas.microsoft.com/office/powerpoint/2010/main" val="354567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3761269237"/>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pic>
        <p:nvPicPr>
          <p:cNvPr id="2" name="Imagen 1">
            <a:extLst>
              <a:ext uri="{FF2B5EF4-FFF2-40B4-BE49-F238E27FC236}">
                <a16:creationId xmlns:a16="http://schemas.microsoft.com/office/drawing/2014/main" id="{5955DBB6-6921-4CD2-BD06-E018ADA10EA3}"/>
              </a:ext>
            </a:extLst>
          </p:cNvPr>
          <p:cNvPicPr>
            <a:picLocks noChangeAspect="1"/>
          </p:cNvPicPr>
          <p:nvPr/>
        </p:nvPicPr>
        <p:blipFill>
          <a:blip r:embed="rId8"/>
          <a:stretch>
            <a:fillRect/>
          </a:stretch>
        </p:blipFill>
        <p:spPr>
          <a:xfrm>
            <a:off x="2550867" y="1690688"/>
            <a:ext cx="7090263" cy="2249619"/>
          </a:xfrm>
          <a:prstGeom prst="rect">
            <a:avLst/>
          </a:prstGeom>
        </p:spPr>
      </p:pic>
    </p:spTree>
    <p:extLst>
      <p:ext uri="{BB962C8B-B14F-4D97-AF65-F5344CB8AC3E}">
        <p14:creationId xmlns:p14="http://schemas.microsoft.com/office/powerpoint/2010/main" val="155315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15C2C654-31BF-498E-8857-4AAF7BE24EAA}"/>
              </a:ext>
            </a:extLst>
          </p:cNvPr>
          <p:cNvGraphicFramePr/>
          <p:nvPr>
            <p:extLst>
              <p:ext uri="{D42A27DB-BD31-4B8C-83A1-F6EECF244321}">
                <p14:modId xmlns:p14="http://schemas.microsoft.com/office/powerpoint/2010/main" val="2705580978"/>
              </p:ext>
            </p:extLst>
          </p:nvPr>
        </p:nvGraphicFramePr>
        <p:xfrm>
          <a:off x="1625599" y="4734139"/>
          <a:ext cx="8940801" cy="175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ítulo 1">
            <a:extLst>
              <a:ext uri="{FF2B5EF4-FFF2-40B4-BE49-F238E27FC236}">
                <a16:creationId xmlns:a16="http://schemas.microsoft.com/office/drawing/2014/main" id="{085D30BC-56FC-40BD-B866-EED4A1E8B931}"/>
              </a:ext>
            </a:extLst>
          </p:cNvPr>
          <p:cNvSpPr>
            <a:spLocks noGrp="1"/>
          </p:cNvSpPr>
          <p:nvPr>
            <p:ph type="title"/>
          </p:nvPr>
        </p:nvSpPr>
        <p:spPr>
          <a:xfrm>
            <a:off x="838200" y="365125"/>
            <a:ext cx="10515600" cy="1325563"/>
          </a:xfrm>
        </p:spPr>
        <p:txBody>
          <a:bodyPr/>
          <a:lstStyle/>
          <a:p>
            <a:r>
              <a:rPr lang="es-ES" dirty="0"/>
              <a:t>Ataques de contraseña</a:t>
            </a:r>
          </a:p>
        </p:txBody>
      </p:sp>
      <p:pic>
        <p:nvPicPr>
          <p:cNvPr id="3" name="Imagen 2">
            <a:extLst>
              <a:ext uri="{FF2B5EF4-FFF2-40B4-BE49-F238E27FC236}">
                <a16:creationId xmlns:a16="http://schemas.microsoft.com/office/drawing/2014/main" id="{035344DB-1A56-4486-9B2F-8ABD54439727}"/>
              </a:ext>
            </a:extLst>
          </p:cNvPr>
          <p:cNvPicPr>
            <a:picLocks noChangeAspect="1"/>
          </p:cNvPicPr>
          <p:nvPr/>
        </p:nvPicPr>
        <p:blipFill>
          <a:blip r:embed="rId8"/>
          <a:stretch>
            <a:fillRect/>
          </a:stretch>
        </p:blipFill>
        <p:spPr>
          <a:xfrm>
            <a:off x="2317769" y="1472697"/>
            <a:ext cx="7000875" cy="3171825"/>
          </a:xfrm>
          <a:prstGeom prst="rect">
            <a:avLst/>
          </a:prstGeom>
        </p:spPr>
      </p:pic>
    </p:spTree>
    <p:extLst>
      <p:ext uri="{BB962C8B-B14F-4D97-AF65-F5344CB8AC3E}">
        <p14:creationId xmlns:p14="http://schemas.microsoft.com/office/powerpoint/2010/main" val="20655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27F4B-B289-46A7-B6C0-F2A0A3D5BAC2}"/>
              </a:ext>
            </a:extLst>
          </p:cNvPr>
          <p:cNvSpPr>
            <a:spLocks noGrp="1"/>
          </p:cNvSpPr>
          <p:nvPr>
            <p:ph type="title"/>
          </p:nvPr>
        </p:nvSpPr>
        <p:spPr/>
        <p:txBody>
          <a:bodyPr/>
          <a:lstStyle/>
          <a:p>
            <a:r>
              <a:rPr lang="es-ES" dirty="0"/>
              <a:t>Contraseñas más comunes</a:t>
            </a:r>
          </a:p>
        </p:txBody>
      </p:sp>
      <p:graphicFrame>
        <p:nvGraphicFramePr>
          <p:cNvPr id="3" name="Diagrama 2">
            <a:extLst>
              <a:ext uri="{FF2B5EF4-FFF2-40B4-BE49-F238E27FC236}">
                <a16:creationId xmlns:a16="http://schemas.microsoft.com/office/drawing/2014/main" id="{DD0D3208-3750-429F-A67A-C2BE4389879B}"/>
              </a:ext>
            </a:extLst>
          </p:cNvPr>
          <p:cNvGraphicFramePr/>
          <p:nvPr>
            <p:extLst>
              <p:ext uri="{D42A27DB-BD31-4B8C-83A1-F6EECF244321}">
                <p14:modId xmlns:p14="http://schemas.microsoft.com/office/powerpoint/2010/main" val="3079595556"/>
              </p:ext>
            </p:extLst>
          </p:nvPr>
        </p:nvGraphicFramePr>
        <p:xfrm>
          <a:off x="8558515" y="1690687"/>
          <a:ext cx="1845520" cy="4490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5B94EBFD-EB8F-48E3-8367-857DB54F1850}"/>
              </a:ext>
            </a:extLst>
          </p:cNvPr>
          <p:cNvSpPr/>
          <p:nvPr/>
        </p:nvSpPr>
        <p:spPr>
          <a:xfrm>
            <a:off x="3129023" y="6492875"/>
            <a:ext cx="7647008" cy="307777"/>
          </a:xfrm>
          <a:prstGeom prst="rect">
            <a:avLst/>
          </a:prstGeom>
        </p:spPr>
        <p:txBody>
          <a:bodyPr wrap="square">
            <a:spAutoFit/>
          </a:bodyPr>
          <a:lstStyle/>
          <a:p>
            <a:r>
              <a:rPr lang="es-ES" sz="1400" dirty="0"/>
              <a:t>https://cybernews.com/best-password-managers/most-common-passwords/</a:t>
            </a:r>
          </a:p>
        </p:txBody>
      </p:sp>
      <p:graphicFrame>
        <p:nvGraphicFramePr>
          <p:cNvPr id="7" name="Diagrama 6">
            <a:extLst>
              <a:ext uri="{FF2B5EF4-FFF2-40B4-BE49-F238E27FC236}">
                <a16:creationId xmlns:a16="http://schemas.microsoft.com/office/drawing/2014/main" id="{A259CF50-E11C-4837-8989-8B78E044291E}"/>
              </a:ext>
            </a:extLst>
          </p:cNvPr>
          <p:cNvGraphicFramePr/>
          <p:nvPr>
            <p:extLst>
              <p:ext uri="{D42A27DB-BD31-4B8C-83A1-F6EECF244321}">
                <p14:modId xmlns:p14="http://schemas.microsoft.com/office/powerpoint/2010/main" val="1716734345"/>
              </p:ext>
            </p:extLst>
          </p:nvPr>
        </p:nvGraphicFramePr>
        <p:xfrm>
          <a:off x="1507282" y="1615060"/>
          <a:ext cx="5445245" cy="46414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251645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5780</Words>
  <Application>Microsoft Office PowerPoint</Application>
  <PresentationFormat>Panorámica</PresentationFormat>
  <Paragraphs>425</Paragraphs>
  <Slides>32</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Calibri Light</vt:lpstr>
      <vt:lpstr>Tahoma</vt:lpstr>
      <vt:lpstr>Wingdings</vt:lpstr>
      <vt:lpstr>Tema de Office</vt:lpstr>
      <vt:lpstr>Ciberseguridad con Inteligencia Artificial</vt:lpstr>
      <vt:lpstr>Introducción</vt:lpstr>
      <vt:lpstr>Ataques de contraseña</vt:lpstr>
      <vt:lpstr>Ataques de contraseña</vt:lpstr>
      <vt:lpstr>Ataques de contraseña</vt:lpstr>
      <vt:lpstr>Ataques de contraseña</vt:lpstr>
      <vt:lpstr>Ataques de contraseña</vt:lpstr>
      <vt:lpstr>Ataques de contraseña</vt:lpstr>
      <vt:lpstr>Contraseñas más comunes</vt:lpstr>
      <vt:lpstr>Características comunes en las contraseñas</vt:lpstr>
      <vt:lpstr>Características comunes en las contraseñas</vt:lpstr>
      <vt:lpstr>Características comunes en las contraseñas</vt:lpstr>
      <vt:lpstr>Características comunes en las contraseñas</vt:lpstr>
      <vt:lpstr>Características comunes en las contraseñas</vt:lpstr>
      <vt:lpstr>Características comunes en las contraseñas</vt:lpstr>
      <vt:lpstr>Características comunes en las contraseñas</vt:lpstr>
      <vt:lpstr>Generando Contraseñas Robustas</vt:lpstr>
      <vt:lpstr>Confidencialidad de las Contraseñas</vt:lpstr>
      <vt:lpstr>Formas seguras de compartir contraseñas</vt:lpstr>
      <vt:lpstr>Empleo de IA para el análisis de contraseñas</vt:lpstr>
      <vt:lpstr>Conceptos más populares de las ciencias de la información en la actualidad. </vt:lpstr>
      <vt:lpstr>Conceptos más populares de las ciencias de la información en la actualidad. </vt:lpstr>
      <vt:lpstr>Cross Industry Standard Process for Data Mining (CRISP-DM)</vt:lpstr>
      <vt:lpstr>Caso de estudio</vt:lpstr>
      <vt:lpstr>Características del conjunto de datos Rockyou</vt:lpstr>
      <vt:lpstr>Procesos a realizar sobre el caso de estudio</vt:lpstr>
      <vt:lpstr>Limpieza de datos</vt:lpstr>
      <vt:lpstr>Escalado de datos</vt:lpstr>
      <vt:lpstr>Aprendizaje automático</vt:lpstr>
      <vt:lpstr>Agrupamiento</vt:lpstr>
      <vt:lpstr>Clasificación</vt:lpstr>
      <vt:lpstr>Actividad 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Ciberseguridad con Inteligencia Artificial</dc:title>
  <dc:creator>Alexander</dc:creator>
  <cp:lastModifiedBy>Alexander</cp:lastModifiedBy>
  <cp:revision>127</cp:revision>
  <dcterms:created xsi:type="dcterms:W3CDTF">2024-03-22T15:35:13Z</dcterms:created>
  <dcterms:modified xsi:type="dcterms:W3CDTF">2024-03-24T05:32:39Z</dcterms:modified>
</cp:coreProperties>
</file>